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8" r:id="rId2"/>
  </p:sldMasterIdLst>
  <p:notesMasterIdLst>
    <p:notesMasterId r:id="rId21"/>
  </p:notesMasterIdLst>
  <p:sldIdLst>
    <p:sldId id="274" r:id="rId3"/>
    <p:sldId id="275" r:id="rId4"/>
    <p:sldId id="276" r:id="rId5"/>
    <p:sldId id="277" r:id="rId6"/>
    <p:sldId id="287" r:id="rId7"/>
    <p:sldId id="278" r:id="rId8"/>
    <p:sldId id="286" r:id="rId9"/>
    <p:sldId id="289" r:id="rId10"/>
    <p:sldId id="279" r:id="rId11"/>
    <p:sldId id="280" r:id="rId12"/>
    <p:sldId id="288" r:id="rId13"/>
    <p:sldId id="281" r:id="rId14"/>
    <p:sldId id="290" r:id="rId15"/>
    <p:sldId id="283" r:id="rId16"/>
    <p:sldId id="284" r:id="rId17"/>
    <p:sldId id="291" r:id="rId18"/>
    <p:sldId id="285" r:id="rId19"/>
    <p:sldId id="26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9" autoAdjust="0"/>
    <p:restoredTop sz="78231"/>
  </p:normalViewPr>
  <p:slideViewPr>
    <p:cSldViewPr snapToGrid="0">
      <p:cViewPr varScale="1">
        <p:scale>
          <a:sx n="99" d="100"/>
          <a:sy n="99" d="100"/>
        </p:scale>
        <p:origin x="1176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94" d="100"/>
          <a:sy n="194" d="100"/>
        </p:scale>
        <p:origin x="607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25296-A18B-4E1B-A87F-5B0F15AE6643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A9C6FC-FF7A-42EA-AB0C-7421F5784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97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The system is described with the Architecture Analysis and Design Language (AADL). It includes all the hardware components for the system with data-types, connections, software aspects, etc. Somewhat complete model of the system to be constructed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The figure here shows the software component in a UAV AADL design. Each box is a thread of execution.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AI is an third-party uncontrolled flight planner that generates waypoints based on a mission (automation request) and the vehicle’s current location. The mission is a set of waypoints bundled in an automation request.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WM is a legacy component that meters waypoints to the actual UAV flight controller based on the vehicles current location.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9C6FC-FF7A-42EA-AB0C-7421F57844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033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9C6FC-FF7A-42EA-AB0C-7421F57844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25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the input assumptions or meet. </a:t>
            </a:r>
          </a:p>
          <a:p>
            <a:r>
              <a:rPr lang="en-US" dirty="0"/>
              <a:t>That means all the output guarantees hold.</a:t>
            </a:r>
          </a:p>
          <a:p>
            <a:r>
              <a:rPr lang="en-US" dirty="0"/>
              <a:t>And together, those imply the system guarantees.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9C6FC-FF7A-42EA-AB0C-7421F57844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167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9C6FC-FF7A-42EA-AB0C-7421F578440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4352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9C6FC-FF7A-42EA-AB0C-7421F578440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7563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9C6FC-FF7A-42EA-AB0C-7421F578440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34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CASE: design in cyber-resiliency for complex cyber-physical systems</a:t>
            </a:r>
          </a:p>
          <a:p>
            <a:endParaRPr lang="en-US" dirty="0"/>
          </a:p>
          <a:p>
            <a:r>
              <a:rPr lang="en-US" dirty="0" err="1">
                <a:solidFill>
                  <a:schemeClr val="accent1"/>
                </a:solidFill>
              </a:rPr>
              <a:t>BriefCase</a:t>
            </a:r>
            <a:r>
              <a:rPr lang="en-US" dirty="0"/>
              <a:t> is a toolset that is integrated into the OSATE AADL environment</a:t>
            </a:r>
          </a:p>
          <a:p>
            <a:r>
              <a:rPr lang="en-US" dirty="0" err="1">
                <a:solidFill>
                  <a:schemeClr val="accent1"/>
                </a:solidFill>
              </a:rPr>
              <a:t>GearCASE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DCRYPPS</a:t>
            </a:r>
            <a:r>
              <a:rPr lang="en-US" dirty="0"/>
              <a:t> are cyber-vulnerability analysis tools</a:t>
            </a:r>
          </a:p>
          <a:p>
            <a:r>
              <a:rPr lang="en-US" dirty="0" err="1">
                <a:solidFill>
                  <a:schemeClr val="accent1"/>
                </a:solidFill>
              </a:rPr>
              <a:t>Resolint</a:t>
            </a:r>
            <a:r>
              <a:rPr lang="en-US" dirty="0"/>
              <a:t> is a static analysis tool for model guideline conformance</a:t>
            </a:r>
          </a:p>
          <a:p>
            <a:r>
              <a:rPr lang="en-US" dirty="0">
                <a:solidFill>
                  <a:schemeClr val="accent1"/>
                </a:solidFill>
              </a:rPr>
              <a:t>Resolute</a:t>
            </a:r>
            <a:r>
              <a:rPr lang="en-US" dirty="0"/>
              <a:t> is a tool for constructing assurance cases</a:t>
            </a:r>
          </a:p>
          <a:p>
            <a:r>
              <a:rPr lang="en-US" dirty="0">
                <a:solidFill>
                  <a:schemeClr val="accent1"/>
                </a:solidFill>
              </a:rPr>
              <a:t>AGREE</a:t>
            </a:r>
            <a:r>
              <a:rPr lang="en-US" dirty="0"/>
              <a:t> is a tool for compositional assume-guarantee model checking</a:t>
            </a:r>
          </a:p>
          <a:p>
            <a:r>
              <a:rPr lang="en-US" dirty="0">
                <a:solidFill>
                  <a:schemeClr val="accent1"/>
                </a:solidFill>
              </a:rPr>
              <a:t>SPLAT</a:t>
            </a:r>
            <a:r>
              <a:rPr lang="en-US" dirty="0"/>
              <a:t> is a tool automatic synthesis of AGREE specifications</a:t>
            </a:r>
          </a:p>
          <a:p>
            <a:r>
              <a:rPr lang="en-US" dirty="0">
                <a:solidFill>
                  <a:schemeClr val="accent1"/>
                </a:solidFill>
              </a:rPr>
              <a:t>HAMR</a:t>
            </a:r>
            <a:r>
              <a:rPr lang="en-US" dirty="0"/>
              <a:t> is a tool for automatic synthesis the communication fabric between components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9C6FC-FF7A-42EA-AB0C-7421F57844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04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The system is described with the Architecture Analysis and Design Language (AADL). It includes all the hardware components for the system with data-types, connections, software aspects, etc. Somewhat complete model of the system to be constructed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The figure here shows the software component in a UAV AADL design. Each box is a thread of execution.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AI is an third-party uncontrolled flight planner that generates waypoints based on a mission (automation request) and the vehicle’s current location. The mission is a set of waypoints bundled in an automation request.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WM is a legacy component that meters waypoints to the actual UAV flight controller based on the vehicles current location.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Component behavior is defined by contracts that can be analyzed. After the cyber-threat analysis, the the AI gets a contract that says it’s outputs are unconstrained.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The Waypoint manager contract in updated to assume its inputs are well-formed.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9C6FC-FF7A-42EA-AB0C-7421F578440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156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The system is described with the Architecture Analysis and Design Language (AADL). It includes all the hardware components for the system with data-types, connections, software aspects, etc. Somewhat complete model of the system to be constructed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The figure here shows the software component in a UAV AADL design. Each box is a thread of execution.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AI is an third-party uncontrolled flight planner that generates waypoints based on a mission (automation request) and the vehicle’s current location. The mission is a set of waypoints bundled in an automation request.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WM is a legacy component that meters waypoints to the actual UAV flight controller based on the vehicles current location.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9C6FC-FF7A-42EA-AB0C-7421F57844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089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requires and the WM and note that the AI ensures nothing!!</a:t>
            </a:r>
          </a:p>
          <a:p>
            <a:endParaRPr lang="en-US" dirty="0"/>
          </a:p>
          <a:p>
            <a:r>
              <a:rPr lang="en-US" dirty="0"/>
              <a:t>Show the AGREE analysis that fails.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9C6FC-FF7A-42EA-AB0C-7421F578440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588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requires and the WM and note that the AI ensures nothing!!</a:t>
            </a:r>
          </a:p>
          <a:p>
            <a:endParaRPr lang="en-US" dirty="0"/>
          </a:p>
          <a:p>
            <a:r>
              <a:rPr lang="en-US" dirty="0"/>
              <a:t>Show the AGREE analysis that fails.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9C6FC-FF7A-42EA-AB0C-7421F57844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61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9C6FC-FF7A-42EA-AB0C-7421F57844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581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9C6FC-FF7A-42EA-AB0C-7421F57844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562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9C6FC-FF7A-42EA-AB0C-7421F57844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683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Headline + Sub + Body | White">
    <p:bg>
      <p:bgRef idx="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E5225AB-9C68-48C0-B481-4F436A3B7308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609600" y="1166707"/>
            <a:ext cx="10972800" cy="411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67" b="0" cap="all" spc="400" baseline="0">
                <a:solidFill>
                  <a:schemeClr val="accent1"/>
                </a:solidFill>
              </a:defRPr>
            </a:lvl1pPr>
            <a:lvl2pPr marL="609555" indent="0">
              <a:buNone/>
              <a:defRPr sz="2667" b="1"/>
            </a:lvl2pPr>
            <a:lvl3pPr marL="1219110" indent="0">
              <a:buNone/>
              <a:defRPr sz="2400" b="1"/>
            </a:lvl3pPr>
            <a:lvl4pPr marL="1828664" indent="0">
              <a:buNone/>
              <a:defRPr sz="2133" b="1"/>
            </a:lvl4pPr>
            <a:lvl5pPr marL="2438218" indent="0">
              <a:buNone/>
              <a:defRPr sz="2133" b="1"/>
            </a:lvl5pPr>
            <a:lvl6pPr marL="3047772" indent="0">
              <a:buNone/>
              <a:defRPr sz="2133" b="1"/>
            </a:lvl6pPr>
            <a:lvl7pPr marL="3657327" indent="0">
              <a:buNone/>
              <a:defRPr sz="2133" b="1"/>
            </a:lvl7pPr>
            <a:lvl8pPr marL="4266880" indent="0">
              <a:buNone/>
              <a:defRPr sz="2133" b="1"/>
            </a:lvl8pPr>
            <a:lvl9pPr marL="4876435" indent="0">
              <a:buNone/>
              <a:defRPr sz="2133" b="1"/>
            </a:lvl9pPr>
          </a:lstStyle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ALL CAPS. TERRA COTTA. 11 PT.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FBE7D4-FDCA-0F4E-B63D-291E8DDF9D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66827"/>
            <a:ext cx="10972800" cy="758500"/>
          </a:xfrm>
        </p:spPr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BLACK. 24 PT.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8355C-FA3B-4066-92A2-32029C5A1754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09600" y="1682496"/>
            <a:ext cx="10972800" cy="4401760"/>
          </a:xfrm>
          <a:prstGeom prst="rect">
            <a:avLst/>
          </a:prstGeom>
        </p:spPr>
        <p:txBody>
          <a:bodyPr>
            <a:noAutofit/>
          </a:bodyPr>
          <a:lstStyle>
            <a:lvl1pPr marL="311143" indent="-300559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133" spc="0">
                <a:solidFill>
                  <a:schemeClr val="tx1"/>
                </a:solidFill>
              </a:defRPr>
            </a:lvl1pPr>
            <a:lvl2pPr marL="914377" indent="-300559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67" spc="0">
                <a:solidFill>
                  <a:schemeClr val="tx1"/>
                </a:solidFill>
              </a:defRPr>
            </a:lvl2pPr>
            <a:lvl3pPr marL="1523887" indent="-304776">
              <a:buClr>
                <a:schemeClr val="accent1"/>
              </a:buClr>
              <a:buFont typeface="Arial" panose="020B0604020202020204" pitchFamily="34" charset="0"/>
              <a:buChar char="•"/>
              <a:defRPr sz="1600" spc="0">
                <a:solidFill>
                  <a:schemeClr val="tx1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FC8824-0868-4FA8-BAE4-101D6897D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6730C-B129-4981-BDF8-FCCAB3B25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pc="0"/>
            </a:lvl1pPr>
          </a:lstStyle>
          <a:p>
            <a:fld id="{A856570D-80A1-4F55-9613-ACB839BD0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7398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| White | No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4572E7-7425-4C17-972B-9287FED039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B0995-EA19-4990-AF4B-4097FA44D9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fld id="{A856570D-80A1-4F55-9613-ACB839BD0BF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0787D3AD-A96D-41C2-BC61-0733E7B9DF8F}"/>
              </a:ext>
            </a:extLst>
          </p:cNvPr>
          <p:cNvSpPr txBox="1">
            <a:spLocks/>
          </p:cNvSpPr>
          <p:nvPr/>
        </p:nvSpPr>
        <p:spPr>
          <a:xfrm>
            <a:off x="5296102" y="6279969"/>
            <a:ext cx="5997303" cy="1830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600" b="0" kern="800" spc="4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spc="0" baseline="0" dirty="0">
                <a:solidFill>
                  <a:schemeClr val="tx1"/>
                </a:solidFill>
                <a:cs typeface="DIN-Light"/>
              </a:rPr>
              <a:t>© 2020 </a:t>
            </a:r>
            <a:r>
              <a:rPr lang="en-US" sz="800" spc="0" baseline="0" dirty="0">
                <a:solidFill>
                  <a:schemeClr val="tx1"/>
                </a:solidFill>
              </a:rPr>
              <a:t>Collins Aerospace</a:t>
            </a:r>
            <a:endParaRPr lang="en-US" sz="800" spc="0" baseline="0" dirty="0">
              <a:solidFill>
                <a:schemeClr val="accent1"/>
              </a:solidFill>
              <a:cs typeface="DIN-Light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473915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Headline + Sub + Body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61B13AE-08FF-4182-B13B-7EB8F4FA053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600" y="1895352"/>
            <a:ext cx="10972800" cy="4188904"/>
          </a:xfrm>
        </p:spPr>
        <p:txBody>
          <a:bodyPr>
            <a:noAutofit/>
          </a:bodyPr>
          <a:lstStyle>
            <a:lvl1pPr marL="311143" indent="-300559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133" spc="0">
                <a:solidFill>
                  <a:schemeClr val="tx1"/>
                </a:solidFill>
              </a:defRPr>
            </a:lvl1pPr>
            <a:lvl2pPr marL="914377" indent="-300559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67" spc="0">
                <a:solidFill>
                  <a:schemeClr val="tx1"/>
                </a:solidFill>
              </a:defRPr>
            </a:lvl2pPr>
            <a:lvl3pPr marL="1523887" indent="-304776">
              <a:buClr>
                <a:schemeClr val="accent1"/>
              </a:buClr>
              <a:buFont typeface="Arial" panose="020B0604020202020204" pitchFamily="34" charset="0"/>
              <a:buChar char="•"/>
              <a:defRPr sz="1600" spc="0">
                <a:solidFill>
                  <a:schemeClr val="tx1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F01E6AB-8035-CC44-8226-FB6BA86CD6B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1166707"/>
            <a:ext cx="10972800" cy="411740"/>
          </a:xfrm>
        </p:spPr>
        <p:txBody>
          <a:bodyPr anchor="t">
            <a:normAutofit/>
          </a:bodyPr>
          <a:lstStyle>
            <a:lvl1pPr marL="0" indent="0">
              <a:buNone/>
              <a:defRPr sz="1467" b="0" cap="all" spc="400" baseline="0">
                <a:solidFill>
                  <a:schemeClr val="accent1"/>
                </a:solidFill>
              </a:defRPr>
            </a:lvl1pPr>
            <a:lvl2pPr marL="609555" indent="0">
              <a:buNone/>
              <a:defRPr sz="2667" b="1"/>
            </a:lvl2pPr>
            <a:lvl3pPr marL="1219110" indent="0">
              <a:buNone/>
              <a:defRPr sz="2400" b="1"/>
            </a:lvl3pPr>
            <a:lvl4pPr marL="1828664" indent="0">
              <a:buNone/>
              <a:defRPr sz="2133" b="1"/>
            </a:lvl4pPr>
            <a:lvl5pPr marL="2438218" indent="0">
              <a:buNone/>
              <a:defRPr sz="2133" b="1"/>
            </a:lvl5pPr>
            <a:lvl6pPr marL="3047772" indent="0">
              <a:buNone/>
              <a:defRPr sz="2133" b="1"/>
            </a:lvl6pPr>
            <a:lvl7pPr marL="3657327" indent="0">
              <a:buNone/>
              <a:defRPr sz="2133" b="1"/>
            </a:lvl7pPr>
            <a:lvl8pPr marL="4266880" indent="0">
              <a:buNone/>
              <a:defRPr sz="2133" b="1"/>
            </a:lvl8pPr>
            <a:lvl9pPr marL="4876435" indent="0">
              <a:buNone/>
              <a:defRPr sz="2133" b="1"/>
            </a:lvl9pPr>
          </a:lstStyle>
          <a:p>
            <a:pPr lvl="0"/>
            <a:r>
              <a:rPr lang="en-US" dirty="0"/>
              <a:t>SUBTITLE | ALL CAPS | TERRA COTTA | 11 PT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FBE7D4-FDCA-0F4E-B63D-291E8DDF9D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WHITE. 24 PT.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D98B8D-DCA3-4BD6-A11A-ED3B7B2C6A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fld id="{A856570D-80A1-4F55-9613-ACB839BD0BF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294BEA-A368-4593-9A57-A3D0128BB48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643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Headline + Body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ECF2EFB-1FFD-0640-A59A-CE7F226354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600" y="1401379"/>
            <a:ext cx="10972800" cy="4664517"/>
          </a:xfrm>
        </p:spPr>
        <p:txBody>
          <a:bodyPr>
            <a:noAutofit/>
          </a:bodyPr>
          <a:lstStyle>
            <a:lvl1pPr marL="311143" indent="-311143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133" spc="0">
                <a:solidFill>
                  <a:schemeClr val="tx1"/>
                </a:solidFill>
              </a:defRPr>
            </a:lvl1pPr>
            <a:lvl2pPr marL="914377" indent="-300559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67" spc="0">
                <a:solidFill>
                  <a:schemeClr val="tx1"/>
                </a:solidFill>
              </a:defRPr>
            </a:lvl2pPr>
            <a:lvl3pPr marL="1523887" indent="-304776">
              <a:buClr>
                <a:schemeClr val="accent1"/>
              </a:buClr>
              <a:buFont typeface="Arial" panose="020B0604020202020204" pitchFamily="34" charset="0"/>
              <a:buChar char="•"/>
              <a:defRPr sz="1600" spc="0">
                <a:solidFill>
                  <a:schemeClr val="tx1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39C789-234B-0041-B311-916160AEF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WHITE.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9B8D00-5DA5-4638-B20A-F06736E623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805BD7-0FC8-4CFC-8B71-3CC33B9FBF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fld id="{A856570D-80A1-4F55-9613-ACB839BD0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5623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Headline + Sub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A13725E-EEC9-A541-A129-451A9DC795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1166707"/>
            <a:ext cx="10972800" cy="411740"/>
          </a:xfrm>
        </p:spPr>
        <p:txBody>
          <a:bodyPr anchor="t">
            <a:normAutofit/>
          </a:bodyPr>
          <a:lstStyle>
            <a:lvl1pPr marL="0" indent="0">
              <a:buNone/>
              <a:defRPr sz="1467" b="0" cap="all" spc="400" baseline="0">
                <a:solidFill>
                  <a:schemeClr val="accent1"/>
                </a:solidFill>
              </a:defRPr>
            </a:lvl1pPr>
            <a:lvl2pPr marL="609555" indent="0">
              <a:buNone/>
              <a:defRPr sz="2667" b="1"/>
            </a:lvl2pPr>
            <a:lvl3pPr marL="1219110" indent="0">
              <a:buNone/>
              <a:defRPr sz="2400" b="1"/>
            </a:lvl3pPr>
            <a:lvl4pPr marL="1828664" indent="0">
              <a:buNone/>
              <a:defRPr sz="2133" b="1"/>
            </a:lvl4pPr>
            <a:lvl5pPr marL="2438218" indent="0">
              <a:buNone/>
              <a:defRPr sz="2133" b="1"/>
            </a:lvl5pPr>
            <a:lvl6pPr marL="3047772" indent="0">
              <a:buNone/>
              <a:defRPr sz="2133" b="1"/>
            </a:lvl6pPr>
            <a:lvl7pPr marL="3657327" indent="0">
              <a:buNone/>
              <a:defRPr sz="2133" b="1"/>
            </a:lvl7pPr>
            <a:lvl8pPr marL="4266880" indent="0">
              <a:buNone/>
              <a:defRPr sz="2133" b="1"/>
            </a:lvl8pPr>
            <a:lvl9pPr marL="4876435" indent="0">
              <a:buNone/>
              <a:defRPr sz="2133" b="1"/>
            </a:lvl9pPr>
          </a:lstStyle>
          <a:p>
            <a:pPr lvl="0"/>
            <a:r>
              <a:rPr lang="en-US" dirty="0"/>
              <a:t>SUBTITLE | ALL CAPS | TERRA COTTA | 11 PT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33CA67-2743-BE45-A4E6-B088ACBBAB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WHITE.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D23D9B-E365-4390-B4C2-73EC374CAB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4FBCDF-CD63-4BEF-BE6A-CD05B51514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fld id="{A856570D-80A1-4F55-9613-ACB839BD0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064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Headline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D42A82-65F5-9643-8C5E-E126C1F2F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WHITE.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4F9EE2-4406-4C21-92F4-F3E5A020A8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DD45E3-18F7-4B84-9FB9-181D23BEC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fld id="{A856570D-80A1-4F55-9613-ACB839BD0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1820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3 Collage + Sub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77EED0EA-774D-0F41-A218-DE820FFCF14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973737"/>
            <a:ext cx="4145280" cy="913107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A25B962-B6D5-E443-8523-A4362723BE0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130412" y="1973736"/>
            <a:ext cx="8046720" cy="4142672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9303EEA9-2941-B74E-9117-7A9AD13BCA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886844"/>
            <a:ext cx="4145280" cy="3229565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109CE1B-EC33-4340-989A-4E157D4BA7D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1166707"/>
            <a:ext cx="10972800" cy="411740"/>
          </a:xfrm>
        </p:spPr>
        <p:txBody>
          <a:bodyPr anchor="t">
            <a:normAutofit/>
          </a:bodyPr>
          <a:lstStyle>
            <a:lvl1pPr marL="0" indent="0">
              <a:buNone/>
              <a:defRPr sz="1467" b="0" cap="all" spc="400" baseline="0">
                <a:solidFill>
                  <a:schemeClr val="accent1"/>
                </a:solidFill>
              </a:defRPr>
            </a:lvl1pPr>
            <a:lvl2pPr marL="609555" indent="0">
              <a:buNone/>
              <a:defRPr sz="2667" b="1"/>
            </a:lvl2pPr>
            <a:lvl3pPr marL="1219110" indent="0">
              <a:buNone/>
              <a:defRPr sz="2400" b="1"/>
            </a:lvl3pPr>
            <a:lvl4pPr marL="1828664" indent="0">
              <a:buNone/>
              <a:defRPr sz="2133" b="1"/>
            </a:lvl4pPr>
            <a:lvl5pPr marL="2438218" indent="0">
              <a:buNone/>
              <a:defRPr sz="2133" b="1"/>
            </a:lvl5pPr>
            <a:lvl6pPr marL="3047772" indent="0">
              <a:buNone/>
              <a:defRPr sz="2133" b="1"/>
            </a:lvl6pPr>
            <a:lvl7pPr marL="3657327" indent="0">
              <a:buNone/>
              <a:defRPr sz="2133" b="1"/>
            </a:lvl7pPr>
            <a:lvl8pPr marL="4266880" indent="0">
              <a:buNone/>
              <a:defRPr sz="2133" b="1"/>
            </a:lvl8pPr>
            <a:lvl9pPr marL="4876435" indent="0">
              <a:buNone/>
              <a:defRPr sz="2133" b="1"/>
            </a:lvl9pPr>
          </a:lstStyle>
          <a:p>
            <a:pPr lvl="0"/>
            <a:r>
              <a:rPr lang="en-US" dirty="0"/>
              <a:t>SUBTITLE | ALL CAPS | TERRA COTTA | 11 PT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AFF837-9556-424F-BF3B-DC25B38857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WHITE.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94FD6C8-43BC-4102-ACE7-BF469C8BBAF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spc="0"/>
            </a:lvl1pPr>
          </a:lstStyle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1BDE68-94B6-4E33-A15B-7D0201FF59A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pc="0"/>
            </a:lvl1pPr>
          </a:lstStyle>
          <a:p>
            <a:fld id="{A856570D-80A1-4F55-9613-ACB839BD0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17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3 Collage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BF40DBD9-649C-9E44-A365-E9AF1300EC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52919"/>
            <a:ext cx="4145280" cy="1221812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1115DFFC-CD2E-F041-805B-96932B19DA1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30412" y="1555531"/>
            <a:ext cx="8046720" cy="4560876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5025509D-C23E-E24C-9625-BD927A967CA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774731"/>
            <a:ext cx="4145280" cy="3341676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A98B6A-953C-CB4D-B187-26021C9C7C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WHITE.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21283D-BD12-4875-AF80-4F52F686B3D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spc="0"/>
            </a:lvl1pPr>
          </a:lstStyle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CF32B8-F448-4736-85DD-63E5A177F60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pc="0"/>
            </a:lvl1pPr>
          </a:lstStyle>
          <a:p>
            <a:fld id="{A856570D-80A1-4F55-9613-ACB839BD0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553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Two Columns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044BBBB-5C96-3A4C-B91C-AC2AB125BBA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1166707"/>
            <a:ext cx="10972800" cy="411740"/>
          </a:xfrm>
        </p:spPr>
        <p:txBody>
          <a:bodyPr anchor="t">
            <a:normAutofit/>
          </a:bodyPr>
          <a:lstStyle>
            <a:lvl1pPr marL="0" indent="0">
              <a:buNone/>
              <a:defRPr sz="1467" b="0" cap="all" spc="400" baseline="0">
                <a:solidFill>
                  <a:schemeClr val="accent1"/>
                </a:solidFill>
              </a:defRPr>
            </a:lvl1pPr>
            <a:lvl2pPr marL="609555" indent="0">
              <a:buNone/>
              <a:defRPr sz="2667" b="1"/>
            </a:lvl2pPr>
            <a:lvl3pPr marL="1219110" indent="0">
              <a:buNone/>
              <a:defRPr sz="2400" b="1"/>
            </a:lvl3pPr>
            <a:lvl4pPr marL="1828664" indent="0">
              <a:buNone/>
              <a:defRPr sz="2133" b="1"/>
            </a:lvl4pPr>
            <a:lvl5pPr marL="2438218" indent="0">
              <a:buNone/>
              <a:defRPr sz="2133" b="1"/>
            </a:lvl5pPr>
            <a:lvl6pPr marL="3047772" indent="0">
              <a:buNone/>
              <a:defRPr sz="2133" b="1"/>
            </a:lvl6pPr>
            <a:lvl7pPr marL="3657327" indent="0">
              <a:buNone/>
              <a:defRPr sz="2133" b="1"/>
            </a:lvl7pPr>
            <a:lvl8pPr marL="4266880" indent="0">
              <a:buNone/>
              <a:defRPr sz="2133" b="1"/>
            </a:lvl8pPr>
            <a:lvl9pPr marL="4876435" indent="0">
              <a:buNone/>
              <a:defRPr sz="2133" b="1"/>
            </a:lvl9pPr>
          </a:lstStyle>
          <a:p>
            <a:pPr lvl="0"/>
            <a:r>
              <a:rPr lang="en-US" dirty="0"/>
              <a:t>SUBTITLE | ALL CAPS | TERRA COTTA | 11 PT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0FBF85-F908-9543-AF8C-C05EF7A128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WHITE.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401187-5DE5-46F5-BE19-2596CA0E38C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pc="0"/>
            </a:lvl1pPr>
          </a:lstStyle>
          <a:p>
            <a:endParaRPr lang="en-US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4C5A4B9D-E5EB-4E0B-9B27-98BCC447BCE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753431"/>
            <a:ext cx="5386917" cy="4327516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F1C83059-51E5-4C78-98F2-FD7F352BC5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93367" y="1754660"/>
            <a:ext cx="5386917" cy="4318856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9ED366-2A05-459B-9DF8-5BF698B7A4F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spc="0"/>
            </a:lvl1pPr>
          </a:lstStyle>
          <a:p>
            <a:fld id="{A856570D-80A1-4F55-9613-ACB839BD0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6893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Three Columns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D6962E5-3DA9-814E-8D8E-BA7C9106E7C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09600" y="1166707"/>
            <a:ext cx="10972800" cy="411740"/>
          </a:xfrm>
        </p:spPr>
        <p:txBody>
          <a:bodyPr anchor="t">
            <a:normAutofit/>
          </a:bodyPr>
          <a:lstStyle>
            <a:lvl1pPr marL="0" indent="0">
              <a:buNone/>
              <a:defRPr sz="1467" b="0" cap="all" spc="400" baseline="0">
                <a:solidFill>
                  <a:schemeClr val="accent1"/>
                </a:solidFill>
              </a:defRPr>
            </a:lvl1pPr>
            <a:lvl2pPr marL="609555" indent="0">
              <a:buNone/>
              <a:defRPr sz="2667" b="1"/>
            </a:lvl2pPr>
            <a:lvl3pPr marL="1219110" indent="0">
              <a:buNone/>
              <a:defRPr sz="2400" b="1"/>
            </a:lvl3pPr>
            <a:lvl4pPr marL="1828664" indent="0">
              <a:buNone/>
              <a:defRPr sz="2133" b="1"/>
            </a:lvl4pPr>
            <a:lvl5pPr marL="2438218" indent="0">
              <a:buNone/>
              <a:defRPr sz="2133" b="1"/>
            </a:lvl5pPr>
            <a:lvl6pPr marL="3047772" indent="0">
              <a:buNone/>
              <a:defRPr sz="2133" b="1"/>
            </a:lvl6pPr>
            <a:lvl7pPr marL="3657327" indent="0">
              <a:buNone/>
              <a:defRPr sz="2133" b="1"/>
            </a:lvl7pPr>
            <a:lvl8pPr marL="4266880" indent="0">
              <a:buNone/>
              <a:defRPr sz="2133" b="1"/>
            </a:lvl8pPr>
            <a:lvl9pPr marL="4876435" indent="0">
              <a:buNone/>
              <a:defRPr sz="2133" b="1"/>
            </a:lvl9pPr>
          </a:lstStyle>
          <a:p>
            <a:pPr lvl="0"/>
            <a:r>
              <a:rPr lang="en-US" dirty="0"/>
              <a:t>SUBTITLE | ALL CAPS | TERRA COTTA | 11 PT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82CE58-32D5-3345-8D45-4B2911CEF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WHITE.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8A64F6-4B15-444C-BB90-5F5E8F3B383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 spc="0"/>
            </a:lvl1pPr>
          </a:lstStyle>
          <a:p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" y="1688175"/>
            <a:ext cx="3535680" cy="4392772"/>
          </a:xfrm>
        </p:spPr>
        <p:txBody>
          <a:bodyPr>
            <a:noAutofit/>
          </a:bodyPr>
          <a:lstStyle>
            <a:lvl1pPr>
              <a:buClr>
                <a:schemeClr val="accent1"/>
              </a:buClr>
              <a:defRPr sz="2133" spc="0"/>
            </a:lvl1pPr>
            <a:lvl2pPr>
              <a:buClr>
                <a:schemeClr val="accent1"/>
              </a:buClr>
              <a:defRPr sz="1867" spc="0"/>
            </a:lvl2pPr>
            <a:lvl3pPr>
              <a:buClr>
                <a:schemeClr val="accent1"/>
              </a:buClr>
              <a:defRPr sz="1600" spc="0"/>
            </a:lvl3pPr>
            <a:lvl4pPr marL="1828664" indent="0">
              <a:buClr>
                <a:schemeClr val="bg2"/>
              </a:buClr>
              <a:buNone/>
              <a:defRPr sz="1600"/>
            </a:lvl4pPr>
            <a:lvl5pPr>
              <a:buClr>
                <a:schemeClr val="bg2"/>
              </a:buCl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046720" y="1688175"/>
            <a:ext cx="3535680" cy="4392772"/>
          </a:xfrm>
        </p:spPr>
        <p:txBody>
          <a:bodyPr>
            <a:noAutofit/>
          </a:bodyPr>
          <a:lstStyle>
            <a:lvl1pPr>
              <a:buClr>
                <a:schemeClr val="accent1"/>
              </a:buClr>
              <a:defRPr sz="2133" spc="0"/>
            </a:lvl1pPr>
            <a:lvl2pPr>
              <a:buClr>
                <a:schemeClr val="accent1"/>
              </a:buClr>
              <a:defRPr sz="1867" spc="0"/>
            </a:lvl2pPr>
            <a:lvl3pPr>
              <a:buClr>
                <a:schemeClr val="accent1"/>
              </a:buClr>
              <a:defRPr sz="1600" spc="0"/>
            </a:lvl3pPr>
            <a:lvl4pPr>
              <a:buClr>
                <a:schemeClr val="bg2"/>
              </a:buClr>
              <a:defRPr sz="1600"/>
            </a:lvl4pPr>
            <a:lvl5pPr>
              <a:buClr>
                <a:schemeClr val="bg2"/>
              </a:buCl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4328160" y="1688175"/>
            <a:ext cx="3535680" cy="4392772"/>
          </a:xfrm>
        </p:spPr>
        <p:txBody>
          <a:bodyPr>
            <a:noAutofit/>
          </a:bodyPr>
          <a:lstStyle>
            <a:lvl1pPr>
              <a:buClr>
                <a:schemeClr val="accent1"/>
              </a:buClr>
              <a:defRPr sz="2133" spc="0"/>
            </a:lvl1pPr>
            <a:lvl2pPr>
              <a:buClr>
                <a:schemeClr val="accent1"/>
              </a:buClr>
              <a:defRPr sz="1867" spc="0"/>
            </a:lvl2pPr>
            <a:lvl3pPr>
              <a:buClr>
                <a:schemeClr val="accent1"/>
              </a:buClr>
              <a:defRPr sz="1600" spc="0"/>
            </a:lvl3pPr>
            <a:lvl4pPr>
              <a:buClr>
                <a:schemeClr val="bg2"/>
              </a:buClr>
              <a:defRPr sz="1600"/>
            </a:lvl4pPr>
            <a:lvl5pPr>
              <a:buClr>
                <a:schemeClr val="bg2"/>
              </a:buCl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9F715-BBA8-46EE-81BA-5AB0ECF70A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spc="0"/>
            </a:lvl1pPr>
          </a:lstStyle>
          <a:p>
            <a:fld id="{A856570D-80A1-4F55-9613-ACB839BD0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5384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6A440C-5DF3-4DDD-A00A-84F8F4748E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4E18CA-2E4A-41D9-B678-28F90E51E0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fld id="{A856570D-80A1-4F55-9613-ACB839BD0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39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Headline + Body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ECF2EFB-1FFD-0640-A59A-CE7F226354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600" y="1402077"/>
            <a:ext cx="10972800" cy="4708975"/>
          </a:xfrm>
          <a:prstGeom prst="rect">
            <a:avLst/>
          </a:prstGeom>
        </p:spPr>
        <p:txBody>
          <a:bodyPr>
            <a:noAutofit/>
          </a:bodyPr>
          <a:lstStyle>
            <a:lvl1pPr marL="311143" indent="-300559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133" spc="0">
                <a:solidFill>
                  <a:schemeClr val="tx1"/>
                </a:solidFill>
              </a:defRPr>
            </a:lvl1pPr>
            <a:lvl2pPr marL="914377" indent="-300559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67" spc="0">
                <a:solidFill>
                  <a:schemeClr val="tx1"/>
                </a:solidFill>
              </a:defRPr>
            </a:lvl2pPr>
            <a:lvl3pPr marL="1523887" indent="-304776">
              <a:buClr>
                <a:schemeClr val="accent1"/>
              </a:buClr>
              <a:buFont typeface="Arial" panose="020B0604020202020204" pitchFamily="34" charset="0"/>
              <a:buChar char="•"/>
              <a:defRPr sz="1600" spc="0">
                <a:solidFill>
                  <a:schemeClr val="tx1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39C789-234B-0041-B311-916160AEF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BLACK.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E5EA4B-59AD-415B-8D7A-5804883562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6F1E04-0B6C-4B81-9C54-243FC5DE3E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fld id="{A856570D-80A1-4F55-9613-ACB839BD0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784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| Black |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C24002-EE42-4430-9A4A-6C0B504FEA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0FB2B-E08A-4F60-8C05-86602CA65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fld id="{A856570D-80A1-4F55-9613-ACB839BD0BF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53DD90CB-1EDF-48E1-BC72-0C5983054F42}"/>
              </a:ext>
            </a:extLst>
          </p:cNvPr>
          <p:cNvSpPr txBox="1">
            <a:spLocks/>
          </p:cNvSpPr>
          <p:nvPr/>
        </p:nvSpPr>
        <p:spPr>
          <a:xfrm>
            <a:off x="5296102" y="6279969"/>
            <a:ext cx="5997303" cy="1830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600" b="0" kern="800" spc="4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spc="0" baseline="0" dirty="0">
                <a:solidFill>
                  <a:schemeClr val="tx1"/>
                </a:solidFill>
                <a:cs typeface="DIN-Light"/>
              </a:rPr>
              <a:t>© 2020 </a:t>
            </a:r>
            <a:r>
              <a:rPr lang="en-US" sz="800" spc="0" baseline="0" dirty="0">
                <a:solidFill>
                  <a:schemeClr val="tx1"/>
                </a:solidFill>
              </a:rPr>
              <a:t>Collins Aerospace</a:t>
            </a:r>
            <a:endParaRPr lang="en-US" sz="800" spc="0" baseline="0" dirty="0">
              <a:solidFill>
                <a:schemeClr val="accent1"/>
              </a:solidFill>
              <a:cs typeface="DIN-Light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776852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 | Black | Bombardier Challen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A1E556-6413-2748-8C90-1490CB30C34A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5"/>
            <a:ext cx="12192000" cy="68600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8E1708-9243-4A88-A0A5-D260B7B623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 lang="en-US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0" y="466828"/>
            <a:ext cx="6495845" cy="16176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pc="400" baseline="0"/>
            </a:lvl1pPr>
          </a:lstStyle>
          <a:p>
            <a:pPr lvl="0"/>
            <a:r>
              <a:rPr lang="en-US" dirty="0"/>
              <a:t>TITLE HERE. ALL CAPS. WHITE. 24 PT.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7397E52E-98A3-4984-931D-1E63DCDB9A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" y="2138819"/>
            <a:ext cx="6507888" cy="613853"/>
          </a:xfrm>
        </p:spPr>
        <p:txBody>
          <a:bodyPr anchor="t">
            <a:noAutofit/>
          </a:bodyPr>
          <a:lstStyle>
            <a:lvl1pPr marL="0" indent="0">
              <a:buNone/>
              <a:defRPr sz="1467" cap="all" spc="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 HERE. ALL CAPS. TERRA COTTA. 11 PT.</a:t>
            </a:r>
          </a:p>
        </p:txBody>
      </p:sp>
      <p:sp>
        <p:nvSpPr>
          <p:cNvPr id="41" name="Footer Placeholder 3">
            <a:extLst>
              <a:ext uri="{FF2B5EF4-FFF2-40B4-BE49-F238E27FC236}">
                <a16:creationId xmlns:a16="http://schemas.microsoft.com/office/drawing/2014/main" id="{429F49EF-383E-43F9-9E97-7A0B53287D22}"/>
              </a:ext>
            </a:extLst>
          </p:cNvPr>
          <p:cNvSpPr txBox="1">
            <a:spLocks/>
          </p:cNvSpPr>
          <p:nvPr/>
        </p:nvSpPr>
        <p:spPr>
          <a:xfrm>
            <a:off x="5296102" y="6279969"/>
            <a:ext cx="5997303" cy="1830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600" b="0" kern="800" spc="4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spc="0" baseline="0" dirty="0">
                <a:solidFill>
                  <a:schemeClr val="bg1"/>
                </a:solidFill>
                <a:cs typeface="DIN-Light"/>
              </a:rPr>
              <a:t>© 2020 </a:t>
            </a:r>
            <a:r>
              <a:rPr lang="en-US" sz="800" spc="0" baseline="0" dirty="0">
                <a:solidFill>
                  <a:schemeClr val="bg1"/>
                </a:solidFill>
              </a:rPr>
              <a:t>Collins Aerospace</a:t>
            </a:r>
            <a:endParaRPr lang="en-US" sz="800" spc="0" baseline="0" dirty="0">
              <a:solidFill>
                <a:schemeClr val="bg1"/>
              </a:solidFill>
              <a:cs typeface="DIN-Light"/>
              <a:sym typeface="Verdana"/>
            </a:endParaRPr>
          </a:p>
        </p:txBody>
      </p:sp>
      <p:sp>
        <p:nvSpPr>
          <p:cNvPr id="42" name="Logo">
            <a:extLst>
              <a:ext uri="{FF2B5EF4-FFF2-40B4-BE49-F238E27FC236}">
                <a16:creationId xmlns:a16="http://schemas.microsoft.com/office/drawing/2014/main" id="{D53113AF-C9CA-4D81-B08C-462C910D307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23147" y="6264635"/>
            <a:ext cx="2087917" cy="353568"/>
          </a:xfrm>
          <a:custGeom>
            <a:avLst/>
            <a:gdLst>
              <a:gd name="T0" fmla="*/ 1871 w 1887"/>
              <a:gd name="T1" fmla="*/ 204 h 319"/>
              <a:gd name="T2" fmla="*/ 1811 w 1887"/>
              <a:gd name="T3" fmla="*/ 126 h 319"/>
              <a:gd name="T4" fmla="*/ 1886 w 1887"/>
              <a:gd name="T5" fmla="*/ 168 h 319"/>
              <a:gd name="T6" fmla="*/ 1779 w 1887"/>
              <a:gd name="T7" fmla="*/ 204 h 319"/>
              <a:gd name="T8" fmla="*/ 1728 w 1887"/>
              <a:gd name="T9" fmla="*/ 126 h 319"/>
              <a:gd name="T10" fmla="*/ 1751 w 1887"/>
              <a:gd name="T11" fmla="*/ 146 h 319"/>
              <a:gd name="T12" fmla="*/ 1656 w 1887"/>
              <a:gd name="T13" fmla="*/ 179 h 319"/>
              <a:gd name="T14" fmla="*/ 1643 w 1887"/>
              <a:gd name="T15" fmla="*/ 174 h 319"/>
              <a:gd name="T16" fmla="*/ 1611 w 1887"/>
              <a:gd name="T17" fmla="*/ 141 h 319"/>
              <a:gd name="T18" fmla="*/ 1703 w 1887"/>
              <a:gd name="T19" fmla="*/ 115 h 319"/>
              <a:gd name="T20" fmla="*/ 1562 w 1887"/>
              <a:gd name="T21" fmla="*/ 174 h 319"/>
              <a:gd name="T22" fmla="*/ 1549 w 1887"/>
              <a:gd name="T23" fmla="*/ 179 h 319"/>
              <a:gd name="T24" fmla="*/ 1587 w 1887"/>
              <a:gd name="T25" fmla="*/ 126 h 319"/>
              <a:gd name="T26" fmla="*/ 1543 w 1887"/>
              <a:gd name="T27" fmla="*/ 204 h 319"/>
              <a:gd name="T28" fmla="*/ 1448 w 1887"/>
              <a:gd name="T29" fmla="*/ 145 h 319"/>
              <a:gd name="T30" fmla="*/ 1414 w 1887"/>
              <a:gd name="T31" fmla="*/ 198 h 319"/>
              <a:gd name="T32" fmla="*/ 1452 w 1887"/>
              <a:gd name="T33" fmla="*/ 173 h 319"/>
              <a:gd name="T34" fmla="*/ 1453 w 1887"/>
              <a:gd name="T35" fmla="*/ 113 h 319"/>
              <a:gd name="T36" fmla="*/ 1370 w 1887"/>
              <a:gd name="T37" fmla="*/ 175 h 319"/>
              <a:gd name="T38" fmla="*/ 1356 w 1887"/>
              <a:gd name="T39" fmla="*/ 181 h 319"/>
              <a:gd name="T40" fmla="*/ 1321 w 1887"/>
              <a:gd name="T41" fmla="*/ 126 h 319"/>
              <a:gd name="T42" fmla="*/ 1401 w 1887"/>
              <a:gd name="T43" fmla="*/ 178 h 319"/>
              <a:gd name="T44" fmla="*/ 1278 w 1887"/>
              <a:gd name="T45" fmla="*/ 118 h 319"/>
              <a:gd name="T46" fmla="*/ 1270 w 1887"/>
              <a:gd name="T47" fmla="*/ 204 h 319"/>
              <a:gd name="T48" fmla="*/ 1195 w 1887"/>
              <a:gd name="T49" fmla="*/ 150 h 319"/>
              <a:gd name="T50" fmla="*/ 1134 w 1887"/>
              <a:gd name="T51" fmla="*/ 160 h 319"/>
              <a:gd name="T52" fmla="*/ 1221 w 1887"/>
              <a:gd name="T53" fmla="*/ 138 h 319"/>
              <a:gd name="T54" fmla="*/ 1224 w 1887"/>
              <a:gd name="T55" fmla="*/ 197 h 319"/>
              <a:gd name="T56" fmla="*/ 1133 w 1887"/>
              <a:gd name="T57" fmla="*/ 204 h 319"/>
              <a:gd name="T58" fmla="*/ 921 w 1887"/>
              <a:gd name="T59" fmla="*/ 135 h 319"/>
              <a:gd name="T60" fmla="*/ 915 w 1887"/>
              <a:gd name="T61" fmla="*/ 207 h 319"/>
              <a:gd name="T62" fmla="*/ 924 w 1887"/>
              <a:gd name="T63" fmla="*/ 176 h 319"/>
              <a:gd name="T64" fmla="*/ 881 w 1887"/>
              <a:gd name="T65" fmla="*/ 141 h 319"/>
              <a:gd name="T66" fmla="*/ 921 w 1887"/>
              <a:gd name="T67" fmla="*/ 135 h 319"/>
              <a:gd name="T68" fmla="*/ 866 w 1887"/>
              <a:gd name="T69" fmla="*/ 150 h 319"/>
              <a:gd name="T70" fmla="*/ 810 w 1887"/>
              <a:gd name="T71" fmla="*/ 204 h 319"/>
              <a:gd name="T72" fmla="*/ 729 w 1887"/>
              <a:gd name="T73" fmla="*/ 115 h 319"/>
              <a:gd name="T74" fmla="*/ 762 w 1887"/>
              <a:gd name="T75" fmla="*/ 85 h 319"/>
              <a:gd name="T76" fmla="*/ 676 w 1887"/>
              <a:gd name="T77" fmla="*/ 73 h 319"/>
              <a:gd name="T78" fmla="*/ 578 w 1887"/>
              <a:gd name="T79" fmla="*/ 175 h 319"/>
              <a:gd name="T80" fmla="*/ 564 w 1887"/>
              <a:gd name="T81" fmla="*/ 181 h 319"/>
              <a:gd name="T82" fmla="*/ 529 w 1887"/>
              <a:gd name="T83" fmla="*/ 125 h 319"/>
              <a:gd name="T84" fmla="*/ 609 w 1887"/>
              <a:gd name="T85" fmla="*/ 178 h 319"/>
              <a:gd name="T86" fmla="*/ 432 w 1887"/>
              <a:gd name="T87" fmla="*/ 201 h 319"/>
              <a:gd name="T88" fmla="*/ 464 w 1887"/>
              <a:gd name="T89" fmla="*/ 72 h 319"/>
              <a:gd name="T90" fmla="*/ 480 w 1887"/>
              <a:gd name="T91" fmla="*/ 104 h 319"/>
              <a:gd name="T92" fmla="*/ 449 w 1887"/>
              <a:gd name="T93" fmla="*/ 173 h 319"/>
              <a:gd name="T94" fmla="*/ 154 w 1887"/>
              <a:gd name="T95" fmla="*/ 95 h 319"/>
              <a:gd name="T96" fmla="*/ 122 w 1887"/>
              <a:gd name="T97" fmla="*/ 107 h 319"/>
              <a:gd name="T98" fmla="*/ 95 w 1887"/>
              <a:gd name="T99" fmla="*/ 160 h 319"/>
              <a:gd name="T100" fmla="*/ 30 w 1887"/>
              <a:gd name="T101" fmla="*/ 253 h 319"/>
              <a:gd name="T102" fmla="*/ 146 w 1887"/>
              <a:gd name="T103" fmla="*/ 319 h 319"/>
              <a:gd name="T104" fmla="*/ 220 w 1887"/>
              <a:gd name="T105" fmla="*/ 231 h 319"/>
              <a:gd name="T106" fmla="*/ 318 w 1887"/>
              <a:gd name="T107" fmla="*/ 177 h 319"/>
              <a:gd name="T108" fmla="*/ 13 w 1887"/>
              <a:gd name="T109" fmla="*/ 96 h 319"/>
              <a:gd name="T110" fmla="*/ 280 w 1887"/>
              <a:gd name="T111" fmla="*/ 54 h 319"/>
              <a:gd name="T112" fmla="*/ 42 w 1887"/>
              <a:gd name="T113" fmla="*/ 50 h 319"/>
              <a:gd name="T114" fmla="*/ 183 w 1887"/>
              <a:gd name="T115" fmla="*/ 0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887" h="319">
                <a:moveTo>
                  <a:pt x="1859" y="150"/>
                </a:moveTo>
                <a:cubicBezTo>
                  <a:pt x="1858" y="145"/>
                  <a:pt x="1856" y="142"/>
                  <a:pt x="1854" y="139"/>
                </a:cubicBezTo>
                <a:cubicBezTo>
                  <a:pt x="1851" y="136"/>
                  <a:pt x="1848" y="135"/>
                  <a:pt x="1844" y="135"/>
                </a:cubicBezTo>
                <a:cubicBezTo>
                  <a:pt x="1835" y="135"/>
                  <a:pt x="1830" y="140"/>
                  <a:pt x="1828" y="150"/>
                </a:cubicBezTo>
                <a:lnTo>
                  <a:pt x="1859" y="150"/>
                </a:lnTo>
                <a:close/>
                <a:moveTo>
                  <a:pt x="1887" y="197"/>
                </a:moveTo>
                <a:cubicBezTo>
                  <a:pt x="1883" y="200"/>
                  <a:pt x="1877" y="203"/>
                  <a:pt x="1871" y="204"/>
                </a:cubicBezTo>
                <a:cubicBezTo>
                  <a:pt x="1865" y="206"/>
                  <a:pt x="1858" y="207"/>
                  <a:pt x="1851" y="207"/>
                </a:cubicBezTo>
                <a:cubicBezTo>
                  <a:pt x="1843" y="207"/>
                  <a:pt x="1835" y="206"/>
                  <a:pt x="1829" y="203"/>
                </a:cubicBezTo>
                <a:cubicBezTo>
                  <a:pt x="1822" y="201"/>
                  <a:pt x="1817" y="198"/>
                  <a:pt x="1812" y="194"/>
                </a:cubicBezTo>
                <a:cubicBezTo>
                  <a:pt x="1807" y="190"/>
                  <a:pt x="1804" y="185"/>
                  <a:pt x="1801" y="179"/>
                </a:cubicBezTo>
                <a:cubicBezTo>
                  <a:pt x="1799" y="173"/>
                  <a:pt x="1798" y="167"/>
                  <a:pt x="1798" y="160"/>
                </a:cubicBezTo>
                <a:cubicBezTo>
                  <a:pt x="1798" y="153"/>
                  <a:pt x="1799" y="146"/>
                  <a:pt x="1801" y="141"/>
                </a:cubicBezTo>
                <a:cubicBezTo>
                  <a:pt x="1803" y="135"/>
                  <a:pt x="1806" y="130"/>
                  <a:pt x="1811" y="126"/>
                </a:cubicBezTo>
                <a:cubicBezTo>
                  <a:pt x="1815" y="122"/>
                  <a:pt x="1820" y="118"/>
                  <a:pt x="1825" y="116"/>
                </a:cubicBezTo>
                <a:cubicBezTo>
                  <a:pt x="1831" y="114"/>
                  <a:pt x="1837" y="113"/>
                  <a:pt x="1844" y="113"/>
                </a:cubicBezTo>
                <a:cubicBezTo>
                  <a:pt x="1851" y="113"/>
                  <a:pt x="1857" y="114"/>
                  <a:pt x="1862" y="116"/>
                </a:cubicBezTo>
                <a:cubicBezTo>
                  <a:pt x="1867" y="118"/>
                  <a:pt x="1872" y="121"/>
                  <a:pt x="1876" y="125"/>
                </a:cubicBezTo>
                <a:cubicBezTo>
                  <a:pt x="1880" y="128"/>
                  <a:pt x="1882" y="133"/>
                  <a:pt x="1884" y="138"/>
                </a:cubicBezTo>
                <a:cubicBezTo>
                  <a:pt x="1886" y="144"/>
                  <a:pt x="1887" y="150"/>
                  <a:pt x="1887" y="157"/>
                </a:cubicBezTo>
                <a:cubicBezTo>
                  <a:pt x="1887" y="161"/>
                  <a:pt x="1887" y="165"/>
                  <a:pt x="1886" y="168"/>
                </a:cubicBezTo>
                <a:cubicBezTo>
                  <a:pt x="1828" y="168"/>
                  <a:pt x="1828" y="168"/>
                  <a:pt x="1828" y="168"/>
                </a:cubicBezTo>
                <a:cubicBezTo>
                  <a:pt x="1831" y="178"/>
                  <a:pt x="1840" y="183"/>
                  <a:pt x="1854" y="183"/>
                </a:cubicBezTo>
                <a:cubicBezTo>
                  <a:pt x="1858" y="183"/>
                  <a:pt x="1862" y="182"/>
                  <a:pt x="1866" y="181"/>
                </a:cubicBezTo>
                <a:cubicBezTo>
                  <a:pt x="1870" y="180"/>
                  <a:pt x="1874" y="179"/>
                  <a:pt x="1877" y="178"/>
                </a:cubicBezTo>
                <a:lnTo>
                  <a:pt x="1887" y="197"/>
                </a:lnTo>
                <a:close/>
                <a:moveTo>
                  <a:pt x="1794" y="198"/>
                </a:moveTo>
                <a:cubicBezTo>
                  <a:pt x="1790" y="201"/>
                  <a:pt x="1785" y="203"/>
                  <a:pt x="1779" y="204"/>
                </a:cubicBezTo>
                <a:cubicBezTo>
                  <a:pt x="1774" y="206"/>
                  <a:pt x="1769" y="206"/>
                  <a:pt x="1763" y="206"/>
                </a:cubicBezTo>
                <a:cubicBezTo>
                  <a:pt x="1755" y="206"/>
                  <a:pt x="1748" y="205"/>
                  <a:pt x="1742" y="203"/>
                </a:cubicBezTo>
                <a:cubicBezTo>
                  <a:pt x="1736" y="201"/>
                  <a:pt x="1731" y="198"/>
                  <a:pt x="1727" y="194"/>
                </a:cubicBezTo>
                <a:cubicBezTo>
                  <a:pt x="1723" y="190"/>
                  <a:pt x="1719" y="185"/>
                  <a:pt x="1717" y="179"/>
                </a:cubicBezTo>
                <a:cubicBezTo>
                  <a:pt x="1715" y="173"/>
                  <a:pt x="1714" y="167"/>
                  <a:pt x="1714" y="160"/>
                </a:cubicBezTo>
                <a:cubicBezTo>
                  <a:pt x="1714" y="153"/>
                  <a:pt x="1715" y="147"/>
                  <a:pt x="1718" y="141"/>
                </a:cubicBezTo>
                <a:cubicBezTo>
                  <a:pt x="1720" y="135"/>
                  <a:pt x="1723" y="130"/>
                  <a:pt x="1728" y="126"/>
                </a:cubicBezTo>
                <a:cubicBezTo>
                  <a:pt x="1732" y="122"/>
                  <a:pt x="1737" y="119"/>
                  <a:pt x="1743" y="116"/>
                </a:cubicBezTo>
                <a:cubicBezTo>
                  <a:pt x="1749" y="114"/>
                  <a:pt x="1756" y="113"/>
                  <a:pt x="1763" y="113"/>
                </a:cubicBezTo>
                <a:cubicBezTo>
                  <a:pt x="1773" y="113"/>
                  <a:pt x="1781" y="115"/>
                  <a:pt x="1788" y="118"/>
                </a:cubicBezTo>
                <a:cubicBezTo>
                  <a:pt x="1784" y="144"/>
                  <a:pt x="1784" y="144"/>
                  <a:pt x="1784" y="144"/>
                </a:cubicBezTo>
                <a:cubicBezTo>
                  <a:pt x="1782" y="143"/>
                  <a:pt x="1779" y="142"/>
                  <a:pt x="1775" y="141"/>
                </a:cubicBezTo>
                <a:cubicBezTo>
                  <a:pt x="1772" y="141"/>
                  <a:pt x="1769" y="140"/>
                  <a:pt x="1767" y="140"/>
                </a:cubicBezTo>
                <a:cubicBezTo>
                  <a:pt x="1760" y="140"/>
                  <a:pt x="1755" y="142"/>
                  <a:pt x="1751" y="146"/>
                </a:cubicBezTo>
                <a:cubicBezTo>
                  <a:pt x="1747" y="149"/>
                  <a:pt x="1745" y="154"/>
                  <a:pt x="1745" y="160"/>
                </a:cubicBezTo>
                <a:cubicBezTo>
                  <a:pt x="1745" y="166"/>
                  <a:pt x="1747" y="170"/>
                  <a:pt x="1751" y="174"/>
                </a:cubicBezTo>
                <a:cubicBezTo>
                  <a:pt x="1755" y="177"/>
                  <a:pt x="1760" y="179"/>
                  <a:pt x="1767" y="179"/>
                </a:cubicBezTo>
                <a:cubicBezTo>
                  <a:pt x="1770" y="179"/>
                  <a:pt x="1772" y="179"/>
                  <a:pt x="1775" y="178"/>
                </a:cubicBezTo>
                <a:cubicBezTo>
                  <a:pt x="1778" y="178"/>
                  <a:pt x="1780" y="177"/>
                  <a:pt x="1782" y="176"/>
                </a:cubicBezTo>
                <a:lnTo>
                  <a:pt x="1794" y="198"/>
                </a:lnTo>
                <a:close/>
                <a:moveTo>
                  <a:pt x="1656" y="179"/>
                </a:moveTo>
                <a:cubicBezTo>
                  <a:pt x="1662" y="179"/>
                  <a:pt x="1666" y="177"/>
                  <a:pt x="1669" y="174"/>
                </a:cubicBezTo>
                <a:cubicBezTo>
                  <a:pt x="1673" y="170"/>
                  <a:pt x="1674" y="165"/>
                  <a:pt x="1674" y="160"/>
                </a:cubicBezTo>
                <a:cubicBezTo>
                  <a:pt x="1674" y="154"/>
                  <a:pt x="1673" y="149"/>
                  <a:pt x="1669" y="145"/>
                </a:cubicBezTo>
                <a:cubicBezTo>
                  <a:pt x="1666" y="142"/>
                  <a:pt x="1662" y="140"/>
                  <a:pt x="1656" y="140"/>
                </a:cubicBezTo>
                <a:cubicBezTo>
                  <a:pt x="1651" y="140"/>
                  <a:pt x="1647" y="142"/>
                  <a:pt x="1643" y="145"/>
                </a:cubicBezTo>
                <a:cubicBezTo>
                  <a:pt x="1640" y="149"/>
                  <a:pt x="1638" y="154"/>
                  <a:pt x="1638" y="160"/>
                </a:cubicBezTo>
                <a:cubicBezTo>
                  <a:pt x="1638" y="165"/>
                  <a:pt x="1640" y="170"/>
                  <a:pt x="1643" y="174"/>
                </a:cubicBezTo>
                <a:cubicBezTo>
                  <a:pt x="1647" y="177"/>
                  <a:pt x="1651" y="179"/>
                  <a:pt x="1656" y="179"/>
                </a:cubicBezTo>
                <a:moveTo>
                  <a:pt x="1648" y="207"/>
                </a:moveTo>
                <a:cubicBezTo>
                  <a:pt x="1642" y="207"/>
                  <a:pt x="1637" y="206"/>
                  <a:pt x="1632" y="203"/>
                </a:cubicBezTo>
                <a:cubicBezTo>
                  <a:pt x="1627" y="201"/>
                  <a:pt x="1622" y="198"/>
                  <a:pt x="1619" y="194"/>
                </a:cubicBezTo>
                <a:cubicBezTo>
                  <a:pt x="1615" y="189"/>
                  <a:pt x="1613" y="185"/>
                  <a:pt x="1611" y="179"/>
                </a:cubicBezTo>
                <a:cubicBezTo>
                  <a:pt x="1609" y="173"/>
                  <a:pt x="1608" y="167"/>
                  <a:pt x="1608" y="160"/>
                </a:cubicBezTo>
                <a:cubicBezTo>
                  <a:pt x="1608" y="153"/>
                  <a:pt x="1609" y="147"/>
                  <a:pt x="1611" y="141"/>
                </a:cubicBezTo>
                <a:cubicBezTo>
                  <a:pt x="1613" y="135"/>
                  <a:pt x="1616" y="130"/>
                  <a:pt x="1619" y="126"/>
                </a:cubicBezTo>
                <a:cubicBezTo>
                  <a:pt x="1623" y="122"/>
                  <a:pt x="1627" y="119"/>
                  <a:pt x="1633" y="116"/>
                </a:cubicBezTo>
                <a:cubicBezTo>
                  <a:pt x="1638" y="114"/>
                  <a:pt x="1643" y="113"/>
                  <a:pt x="1649" y="113"/>
                </a:cubicBezTo>
                <a:cubicBezTo>
                  <a:pt x="1654" y="113"/>
                  <a:pt x="1659" y="114"/>
                  <a:pt x="1663" y="116"/>
                </a:cubicBezTo>
                <a:cubicBezTo>
                  <a:pt x="1668" y="118"/>
                  <a:pt x="1671" y="122"/>
                  <a:pt x="1674" y="126"/>
                </a:cubicBezTo>
                <a:cubicBezTo>
                  <a:pt x="1674" y="115"/>
                  <a:pt x="1674" y="115"/>
                  <a:pt x="1674" y="115"/>
                </a:cubicBezTo>
                <a:cubicBezTo>
                  <a:pt x="1703" y="115"/>
                  <a:pt x="1703" y="115"/>
                  <a:pt x="1703" y="115"/>
                </a:cubicBezTo>
                <a:cubicBezTo>
                  <a:pt x="1703" y="204"/>
                  <a:pt x="1703" y="204"/>
                  <a:pt x="1703" y="204"/>
                </a:cubicBezTo>
                <a:cubicBezTo>
                  <a:pt x="1674" y="204"/>
                  <a:pt x="1674" y="204"/>
                  <a:pt x="1674" y="204"/>
                </a:cubicBezTo>
                <a:cubicBezTo>
                  <a:pt x="1674" y="194"/>
                  <a:pt x="1674" y="194"/>
                  <a:pt x="1674" y="194"/>
                </a:cubicBezTo>
                <a:cubicBezTo>
                  <a:pt x="1671" y="198"/>
                  <a:pt x="1668" y="201"/>
                  <a:pt x="1663" y="203"/>
                </a:cubicBezTo>
                <a:cubicBezTo>
                  <a:pt x="1659" y="206"/>
                  <a:pt x="1654" y="207"/>
                  <a:pt x="1648" y="207"/>
                </a:cubicBezTo>
                <a:moveTo>
                  <a:pt x="1549" y="179"/>
                </a:moveTo>
                <a:cubicBezTo>
                  <a:pt x="1554" y="179"/>
                  <a:pt x="1559" y="177"/>
                  <a:pt x="1562" y="174"/>
                </a:cubicBezTo>
                <a:cubicBezTo>
                  <a:pt x="1565" y="170"/>
                  <a:pt x="1567" y="165"/>
                  <a:pt x="1567" y="160"/>
                </a:cubicBezTo>
                <a:cubicBezTo>
                  <a:pt x="1567" y="154"/>
                  <a:pt x="1565" y="149"/>
                  <a:pt x="1562" y="145"/>
                </a:cubicBezTo>
                <a:cubicBezTo>
                  <a:pt x="1559" y="142"/>
                  <a:pt x="1554" y="140"/>
                  <a:pt x="1549" y="140"/>
                </a:cubicBezTo>
                <a:cubicBezTo>
                  <a:pt x="1544" y="140"/>
                  <a:pt x="1540" y="142"/>
                  <a:pt x="1536" y="145"/>
                </a:cubicBezTo>
                <a:cubicBezTo>
                  <a:pt x="1533" y="149"/>
                  <a:pt x="1531" y="154"/>
                  <a:pt x="1531" y="160"/>
                </a:cubicBezTo>
                <a:cubicBezTo>
                  <a:pt x="1531" y="165"/>
                  <a:pt x="1533" y="170"/>
                  <a:pt x="1536" y="174"/>
                </a:cubicBezTo>
                <a:cubicBezTo>
                  <a:pt x="1540" y="177"/>
                  <a:pt x="1544" y="179"/>
                  <a:pt x="1549" y="179"/>
                </a:cubicBezTo>
                <a:moveTo>
                  <a:pt x="1502" y="115"/>
                </a:moveTo>
                <a:cubicBezTo>
                  <a:pt x="1531" y="115"/>
                  <a:pt x="1531" y="115"/>
                  <a:pt x="1531" y="115"/>
                </a:cubicBezTo>
                <a:cubicBezTo>
                  <a:pt x="1531" y="125"/>
                  <a:pt x="1531" y="125"/>
                  <a:pt x="1531" y="125"/>
                </a:cubicBezTo>
                <a:cubicBezTo>
                  <a:pt x="1534" y="121"/>
                  <a:pt x="1538" y="118"/>
                  <a:pt x="1542" y="116"/>
                </a:cubicBezTo>
                <a:cubicBezTo>
                  <a:pt x="1547" y="114"/>
                  <a:pt x="1552" y="113"/>
                  <a:pt x="1558" y="113"/>
                </a:cubicBezTo>
                <a:cubicBezTo>
                  <a:pt x="1563" y="113"/>
                  <a:pt x="1569" y="114"/>
                  <a:pt x="1574" y="116"/>
                </a:cubicBezTo>
                <a:cubicBezTo>
                  <a:pt x="1579" y="118"/>
                  <a:pt x="1583" y="122"/>
                  <a:pt x="1587" y="126"/>
                </a:cubicBezTo>
                <a:cubicBezTo>
                  <a:pt x="1590" y="130"/>
                  <a:pt x="1593" y="135"/>
                  <a:pt x="1595" y="140"/>
                </a:cubicBezTo>
                <a:cubicBezTo>
                  <a:pt x="1597" y="146"/>
                  <a:pt x="1598" y="152"/>
                  <a:pt x="1598" y="159"/>
                </a:cubicBezTo>
                <a:cubicBezTo>
                  <a:pt x="1598" y="166"/>
                  <a:pt x="1597" y="172"/>
                  <a:pt x="1595" y="178"/>
                </a:cubicBezTo>
                <a:cubicBezTo>
                  <a:pt x="1593" y="184"/>
                  <a:pt x="1590" y="189"/>
                  <a:pt x="1586" y="193"/>
                </a:cubicBezTo>
                <a:cubicBezTo>
                  <a:pt x="1582" y="197"/>
                  <a:pt x="1578" y="201"/>
                  <a:pt x="1573" y="203"/>
                </a:cubicBezTo>
                <a:cubicBezTo>
                  <a:pt x="1568" y="205"/>
                  <a:pt x="1563" y="207"/>
                  <a:pt x="1557" y="207"/>
                </a:cubicBezTo>
                <a:cubicBezTo>
                  <a:pt x="1552" y="207"/>
                  <a:pt x="1547" y="206"/>
                  <a:pt x="1543" y="204"/>
                </a:cubicBezTo>
                <a:cubicBezTo>
                  <a:pt x="1539" y="202"/>
                  <a:pt x="1536" y="199"/>
                  <a:pt x="1533" y="196"/>
                </a:cubicBezTo>
                <a:cubicBezTo>
                  <a:pt x="1533" y="243"/>
                  <a:pt x="1533" y="243"/>
                  <a:pt x="1533" y="243"/>
                </a:cubicBezTo>
                <a:cubicBezTo>
                  <a:pt x="1502" y="243"/>
                  <a:pt x="1502" y="243"/>
                  <a:pt x="1502" y="243"/>
                </a:cubicBezTo>
                <a:lnTo>
                  <a:pt x="1502" y="115"/>
                </a:lnTo>
                <a:close/>
                <a:moveTo>
                  <a:pt x="1455" y="135"/>
                </a:moveTo>
                <a:cubicBezTo>
                  <a:pt x="1449" y="135"/>
                  <a:pt x="1445" y="137"/>
                  <a:pt x="1445" y="140"/>
                </a:cubicBezTo>
                <a:cubicBezTo>
                  <a:pt x="1445" y="142"/>
                  <a:pt x="1446" y="144"/>
                  <a:pt x="1448" y="145"/>
                </a:cubicBezTo>
                <a:cubicBezTo>
                  <a:pt x="1450" y="146"/>
                  <a:pt x="1454" y="147"/>
                  <a:pt x="1459" y="148"/>
                </a:cubicBezTo>
                <a:cubicBezTo>
                  <a:pt x="1469" y="151"/>
                  <a:pt x="1477" y="154"/>
                  <a:pt x="1482" y="159"/>
                </a:cubicBezTo>
                <a:cubicBezTo>
                  <a:pt x="1487" y="164"/>
                  <a:pt x="1489" y="170"/>
                  <a:pt x="1489" y="179"/>
                </a:cubicBezTo>
                <a:cubicBezTo>
                  <a:pt x="1489" y="187"/>
                  <a:pt x="1486" y="194"/>
                  <a:pt x="1479" y="199"/>
                </a:cubicBezTo>
                <a:cubicBezTo>
                  <a:pt x="1472" y="204"/>
                  <a:pt x="1462" y="207"/>
                  <a:pt x="1449" y="207"/>
                </a:cubicBezTo>
                <a:cubicBezTo>
                  <a:pt x="1442" y="207"/>
                  <a:pt x="1436" y="206"/>
                  <a:pt x="1429" y="204"/>
                </a:cubicBezTo>
                <a:cubicBezTo>
                  <a:pt x="1423" y="203"/>
                  <a:pt x="1418" y="201"/>
                  <a:pt x="1414" y="198"/>
                </a:cubicBezTo>
                <a:cubicBezTo>
                  <a:pt x="1424" y="180"/>
                  <a:pt x="1424" y="180"/>
                  <a:pt x="1424" y="180"/>
                </a:cubicBezTo>
                <a:cubicBezTo>
                  <a:pt x="1427" y="181"/>
                  <a:pt x="1431" y="182"/>
                  <a:pt x="1436" y="183"/>
                </a:cubicBezTo>
                <a:cubicBezTo>
                  <a:pt x="1440" y="184"/>
                  <a:pt x="1444" y="184"/>
                  <a:pt x="1447" y="184"/>
                </a:cubicBezTo>
                <a:cubicBezTo>
                  <a:pt x="1455" y="184"/>
                  <a:pt x="1458" y="182"/>
                  <a:pt x="1458" y="179"/>
                </a:cubicBezTo>
                <a:cubicBezTo>
                  <a:pt x="1458" y="178"/>
                  <a:pt x="1458" y="177"/>
                  <a:pt x="1458" y="176"/>
                </a:cubicBezTo>
                <a:cubicBezTo>
                  <a:pt x="1458" y="176"/>
                  <a:pt x="1457" y="175"/>
                  <a:pt x="1456" y="175"/>
                </a:cubicBezTo>
                <a:cubicBezTo>
                  <a:pt x="1455" y="174"/>
                  <a:pt x="1454" y="173"/>
                  <a:pt x="1452" y="173"/>
                </a:cubicBezTo>
                <a:cubicBezTo>
                  <a:pt x="1450" y="172"/>
                  <a:pt x="1448" y="172"/>
                  <a:pt x="1445" y="171"/>
                </a:cubicBezTo>
                <a:cubicBezTo>
                  <a:pt x="1440" y="170"/>
                  <a:pt x="1435" y="168"/>
                  <a:pt x="1432" y="166"/>
                </a:cubicBezTo>
                <a:cubicBezTo>
                  <a:pt x="1428" y="164"/>
                  <a:pt x="1425" y="162"/>
                  <a:pt x="1422" y="160"/>
                </a:cubicBezTo>
                <a:cubicBezTo>
                  <a:pt x="1420" y="157"/>
                  <a:pt x="1418" y="155"/>
                  <a:pt x="1417" y="152"/>
                </a:cubicBezTo>
                <a:cubicBezTo>
                  <a:pt x="1416" y="148"/>
                  <a:pt x="1415" y="145"/>
                  <a:pt x="1415" y="141"/>
                </a:cubicBezTo>
                <a:cubicBezTo>
                  <a:pt x="1415" y="132"/>
                  <a:pt x="1418" y="125"/>
                  <a:pt x="1425" y="120"/>
                </a:cubicBezTo>
                <a:cubicBezTo>
                  <a:pt x="1432" y="115"/>
                  <a:pt x="1441" y="113"/>
                  <a:pt x="1453" y="113"/>
                </a:cubicBezTo>
                <a:cubicBezTo>
                  <a:pt x="1459" y="113"/>
                  <a:pt x="1465" y="113"/>
                  <a:pt x="1471" y="115"/>
                </a:cubicBezTo>
                <a:cubicBezTo>
                  <a:pt x="1476" y="116"/>
                  <a:pt x="1481" y="117"/>
                  <a:pt x="1485" y="120"/>
                </a:cubicBezTo>
                <a:cubicBezTo>
                  <a:pt x="1482" y="142"/>
                  <a:pt x="1482" y="142"/>
                  <a:pt x="1482" y="142"/>
                </a:cubicBezTo>
                <a:cubicBezTo>
                  <a:pt x="1478" y="140"/>
                  <a:pt x="1473" y="138"/>
                  <a:pt x="1468" y="137"/>
                </a:cubicBezTo>
                <a:cubicBezTo>
                  <a:pt x="1464" y="136"/>
                  <a:pt x="1459" y="135"/>
                  <a:pt x="1455" y="135"/>
                </a:cubicBezTo>
                <a:moveTo>
                  <a:pt x="1356" y="181"/>
                </a:moveTo>
                <a:cubicBezTo>
                  <a:pt x="1362" y="181"/>
                  <a:pt x="1366" y="179"/>
                  <a:pt x="1370" y="175"/>
                </a:cubicBezTo>
                <a:cubicBezTo>
                  <a:pt x="1373" y="171"/>
                  <a:pt x="1375" y="166"/>
                  <a:pt x="1375" y="160"/>
                </a:cubicBezTo>
                <a:cubicBezTo>
                  <a:pt x="1375" y="153"/>
                  <a:pt x="1373" y="148"/>
                  <a:pt x="1370" y="144"/>
                </a:cubicBezTo>
                <a:cubicBezTo>
                  <a:pt x="1366" y="140"/>
                  <a:pt x="1362" y="139"/>
                  <a:pt x="1356" y="139"/>
                </a:cubicBezTo>
                <a:cubicBezTo>
                  <a:pt x="1350" y="139"/>
                  <a:pt x="1345" y="140"/>
                  <a:pt x="1342" y="144"/>
                </a:cubicBezTo>
                <a:cubicBezTo>
                  <a:pt x="1338" y="148"/>
                  <a:pt x="1337" y="153"/>
                  <a:pt x="1337" y="160"/>
                </a:cubicBezTo>
                <a:cubicBezTo>
                  <a:pt x="1337" y="166"/>
                  <a:pt x="1338" y="171"/>
                  <a:pt x="1342" y="175"/>
                </a:cubicBezTo>
                <a:cubicBezTo>
                  <a:pt x="1345" y="179"/>
                  <a:pt x="1350" y="181"/>
                  <a:pt x="1356" y="181"/>
                </a:cubicBezTo>
                <a:moveTo>
                  <a:pt x="1356" y="207"/>
                </a:moveTo>
                <a:cubicBezTo>
                  <a:pt x="1349" y="207"/>
                  <a:pt x="1342" y="205"/>
                  <a:pt x="1336" y="203"/>
                </a:cubicBezTo>
                <a:cubicBezTo>
                  <a:pt x="1330" y="201"/>
                  <a:pt x="1325" y="198"/>
                  <a:pt x="1321" y="193"/>
                </a:cubicBezTo>
                <a:cubicBezTo>
                  <a:pt x="1317" y="189"/>
                  <a:pt x="1313" y="184"/>
                  <a:pt x="1311" y="178"/>
                </a:cubicBezTo>
                <a:cubicBezTo>
                  <a:pt x="1308" y="173"/>
                  <a:pt x="1307" y="166"/>
                  <a:pt x="1307" y="160"/>
                </a:cubicBezTo>
                <a:cubicBezTo>
                  <a:pt x="1307" y="153"/>
                  <a:pt x="1308" y="147"/>
                  <a:pt x="1311" y="141"/>
                </a:cubicBezTo>
                <a:cubicBezTo>
                  <a:pt x="1313" y="135"/>
                  <a:pt x="1317" y="130"/>
                  <a:pt x="1321" y="126"/>
                </a:cubicBezTo>
                <a:cubicBezTo>
                  <a:pt x="1325" y="122"/>
                  <a:pt x="1331" y="118"/>
                  <a:pt x="1337" y="116"/>
                </a:cubicBezTo>
                <a:cubicBezTo>
                  <a:pt x="1342" y="114"/>
                  <a:pt x="1349" y="113"/>
                  <a:pt x="1356" y="113"/>
                </a:cubicBezTo>
                <a:cubicBezTo>
                  <a:pt x="1363" y="113"/>
                  <a:pt x="1369" y="114"/>
                  <a:pt x="1375" y="116"/>
                </a:cubicBezTo>
                <a:cubicBezTo>
                  <a:pt x="1381" y="118"/>
                  <a:pt x="1386" y="122"/>
                  <a:pt x="1391" y="126"/>
                </a:cubicBezTo>
                <a:cubicBezTo>
                  <a:pt x="1395" y="130"/>
                  <a:pt x="1398" y="135"/>
                  <a:pt x="1401" y="141"/>
                </a:cubicBezTo>
                <a:cubicBezTo>
                  <a:pt x="1403" y="147"/>
                  <a:pt x="1404" y="153"/>
                  <a:pt x="1404" y="160"/>
                </a:cubicBezTo>
                <a:cubicBezTo>
                  <a:pt x="1404" y="166"/>
                  <a:pt x="1403" y="173"/>
                  <a:pt x="1401" y="178"/>
                </a:cubicBezTo>
                <a:cubicBezTo>
                  <a:pt x="1398" y="184"/>
                  <a:pt x="1395" y="189"/>
                  <a:pt x="1391" y="193"/>
                </a:cubicBezTo>
                <a:cubicBezTo>
                  <a:pt x="1386" y="197"/>
                  <a:pt x="1381" y="201"/>
                  <a:pt x="1375" y="203"/>
                </a:cubicBezTo>
                <a:cubicBezTo>
                  <a:pt x="1369" y="205"/>
                  <a:pt x="1363" y="207"/>
                  <a:pt x="1356" y="207"/>
                </a:cubicBezTo>
                <a:moveTo>
                  <a:pt x="1239" y="115"/>
                </a:moveTo>
                <a:cubicBezTo>
                  <a:pt x="1269" y="115"/>
                  <a:pt x="1269" y="115"/>
                  <a:pt x="1269" y="115"/>
                </a:cubicBezTo>
                <a:cubicBezTo>
                  <a:pt x="1269" y="129"/>
                  <a:pt x="1269" y="129"/>
                  <a:pt x="1269" y="129"/>
                </a:cubicBezTo>
                <a:cubicBezTo>
                  <a:pt x="1271" y="124"/>
                  <a:pt x="1274" y="120"/>
                  <a:pt x="1278" y="118"/>
                </a:cubicBezTo>
                <a:cubicBezTo>
                  <a:pt x="1282" y="115"/>
                  <a:pt x="1286" y="114"/>
                  <a:pt x="1291" y="114"/>
                </a:cubicBezTo>
                <a:cubicBezTo>
                  <a:pt x="1295" y="114"/>
                  <a:pt x="1299" y="114"/>
                  <a:pt x="1301" y="116"/>
                </a:cubicBezTo>
                <a:cubicBezTo>
                  <a:pt x="1299" y="145"/>
                  <a:pt x="1299" y="145"/>
                  <a:pt x="1299" y="145"/>
                </a:cubicBezTo>
                <a:cubicBezTo>
                  <a:pt x="1297" y="144"/>
                  <a:pt x="1296" y="143"/>
                  <a:pt x="1293" y="143"/>
                </a:cubicBezTo>
                <a:cubicBezTo>
                  <a:pt x="1291" y="143"/>
                  <a:pt x="1289" y="142"/>
                  <a:pt x="1288" y="142"/>
                </a:cubicBezTo>
                <a:cubicBezTo>
                  <a:pt x="1276" y="142"/>
                  <a:pt x="1270" y="150"/>
                  <a:pt x="1270" y="166"/>
                </a:cubicBezTo>
                <a:cubicBezTo>
                  <a:pt x="1270" y="204"/>
                  <a:pt x="1270" y="204"/>
                  <a:pt x="1270" y="204"/>
                </a:cubicBezTo>
                <a:cubicBezTo>
                  <a:pt x="1239" y="204"/>
                  <a:pt x="1239" y="204"/>
                  <a:pt x="1239" y="204"/>
                </a:cubicBezTo>
                <a:lnTo>
                  <a:pt x="1239" y="115"/>
                </a:lnTo>
                <a:close/>
                <a:moveTo>
                  <a:pt x="1195" y="150"/>
                </a:moveTo>
                <a:cubicBezTo>
                  <a:pt x="1195" y="145"/>
                  <a:pt x="1193" y="142"/>
                  <a:pt x="1191" y="139"/>
                </a:cubicBezTo>
                <a:cubicBezTo>
                  <a:pt x="1188" y="136"/>
                  <a:pt x="1184" y="135"/>
                  <a:pt x="1180" y="135"/>
                </a:cubicBezTo>
                <a:cubicBezTo>
                  <a:pt x="1172" y="135"/>
                  <a:pt x="1166" y="140"/>
                  <a:pt x="1164" y="150"/>
                </a:cubicBezTo>
                <a:lnTo>
                  <a:pt x="1195" y="150"/>
                </a:lnTo>
                <a:close/>
                <a:moveTo>
                  <a:pt x="1224" y="197"/>
                </a:moveTo>
                <a:cubicBezTo>
                  <a:pt x="1219" y="200"/>
                  <a:pt x="1214" y="203"/>
                  <a:pt x="1208" y="204"/>
                </a:cubicBezTo>
                <a:cubicBezTo>
                  <a:pt x="1201" y="206"/>
                  <a:pt x="1195" y="207"/>
                  <a:pt x="1188" y="207"/>
                </a:cubicBezTo>
                <a:cubicBezTo>
                  <a:pt x="1180" y="207"/>
                  <a:pt x="1172" y="206"/>
                  <a:pt x="1166" y="203"/>
                </a:cubicBezTo>
                <a:cubicBezTo>
                  <a:pt x="1159" y="201"/>
                  <a:pt x="1153" y="198"/>
                  <a:pt x="1149" y="194"/>
                </a:cubicBezTo>
                <a:cubicBezTo>
                  <a:pt x="1144" y="190"/>
                  <a:pt x="1141" y="185"/>
                  <a:pt x="1138" y="179"/>
                </a:cubicBezTo>
                <a:cubicBezTo>
                  <a:pt x="1136" y="173"/>
                  <a:pt x="1134" y="167"/>
                  <a:pt x="1134" y="160"/>
                </a:cubicBezTo>
                <a:cubicBezTo>
                  <a:pt x="1134" y="153"/>
                  <a:pt x="1136" y="146"/>
                  <a:pt x="1138" y="141"/>
                </a:cubicBezTo>
                <a:cubicBezTo>
                  <a:pt x="1140" y="135"/>
                  <a:pt x="1143" y="130"/>
                  <a:pt x="1147" y="126"/>
                </a:cubicBezTo>
                <a:cubicBezTo>
                  <a:pt x="1151" y="122"/>
                  <a:pt x="1156" y="118"/>
                  <a:pt x="1162" y="116"/>
                </a:cubicBezTo>
                <a:cubicBezTo>
                  <a:pt x="1168" y="114"/>
                  <a:pt x="1174" y="113"/>
                  <a:pt x="1181" y="113"/>
                </a:cubicBezTo>
                <a:cubicBezTo>
                  <a:pt x="1187" y="113"/>
                  <a:pt x="1193" y="114"/>
                  <a:pt x="1199" y="116"/>
                </a:cubicBezTo>
                <a:cubicBezTo>
                  <a:pt x="1204" y="118"/>
                  <a:pt x="1209" y="121"/>
                  <a:pt x="1212" y="125"/>
                </a:cubicBezTo>
                <a:cubicBezTo>
                  <a:pt x="1216" y="128"/>
                  <a:pt x="1219" y="133"/>
                  <a:pt x="1221" y="138"/>
                </a:cubicBezTo>
                <a:cubicBezTo>
                  <a:pt x="1223" y="144"/>
                  <a:pt x="1224" y="150"/>
                  <a:pt x="1224" y="157"/>
                </a:cubicBezTo>
                <a:cubicBezTo>
                  <a:pt x="1224" y="161"/>
                  <a:pt x="1224" y="165"/>
                  <a:pt x="1223" y="168"/>
                </a:cubicBezTo>
                <a:cubicBezTo>
                  <a:pt x="1165" y="168"/>
                  <a:pt x="1165" y="168"/>
                  <a:pt x="1165" y="168"/>
                </a:cubicBezTo>
                <a:cubicBezTo>
                  <a:pt x="1168" y="178"/>
                  <a:pt x="1176" y="183"/>
                  <a:pt x="1191" y="183"/>
                </a:cubicBezTo>
                <a:cubicBezTo>
                  <a:pt x="1194" y="183"/>
                  <a:pt x="1198" y="182"/>
                  <a:pt x="1203" y="181"/>
                </a:cubicBezTo>
                <a:cubicBezTo>
                  <a:pt x="1207" y="180"/>
                  <a:pt x="1211" y="179"/>
                  <a:pt x="1214" y="178"/>
                </a:cubicBezTo>
                <a:lnTo>
                  <a:pt x="1224" y="197"/>
                </a:lnTo>
                <a:close/>
                <a:moveTo>
                  <a:pt x="1077" y="148"/>
                </a:moveTo>
                <a:cubicBezTo>
                  <a:pt x="1062" y="103"/>
                  <a:pt x="1062" y="103"/>
                  <a:pt x="1062" y="103"/>
                </a:cubicBezTo>
                <a:cubicBezTo>
                  <a:pt x="1047" y="148"/>
                  <a:pt x="1047" y="148"/>
                  <a:pt x="1047" y="148"/>
                </a:cubicBezTo>
                <a:lnTo>
                  <a:pt x="1077" y="148"/>
                </a:lnTo>
                <a:close/>
                <a:moveTo>
                  <a:pt x="1046" y="73"/>
                </a:moveTo>
                <a:cubicBezTo>
                  <a:pt x="1081" y="73"/>
                  <a:pt x="1081" y="73"/>
                  <a:pt x="1081" y="73"/>
                </a:cubicBezTo>
                <a:cubicBezTo>
                  <a:pt x="1133" y="204"/>
                  <a:pt x="1133" y="204"/>
                  <a:pt x="1133" y="204"/>
                </a:cubicBezTo>
                <a:cubicBezTo>
                  <a:pt x="1096" y="204"/>
                  <a:pt x="1096" y="204"/>
                  <a:pt x="1096" y="204"/>
                </a:cubicBezTo>
                <a:cubicBezTo>
                  <a:pt x="1086" y="174"/>
                  <a:pt x="1086" y="174"/>
                  <a:pt x="1086" y="174"/>
                </a:cubicBezTo>
                <a:cubicBezTo>
                  <a:pt x="1039" y="174"/>
                  <a:pt x="1039" y="174"/>
                  <a:pt x="1039" y="174"/>
                </a:cubicBezTo>
                <a:cubicBezTo>
                  <a:pt x="1029" y="204"/>
                  <a:pt x="1029" y="204"/>
                  <a:pt x="1029" y="204"/>
                </a:cubicBezTo>
                <a:cubicBezTo>
                  <a:pt x="995" y="204"/>
                  <a:pt x="995" y="204"/>
                  <a:pt x="995" y="204"/>
                </a:cubicBezTo>
                <a:lnTo>
                  <a:pt x="1046" y="73"/>
                </a:lnTo>
                <a:close/>
                <a:moveTo>
                  <a:pt x="921" y="135"/>
                </a:moveTo>
                <a:cubicBezTo>
                  <a:pt x="914" y="135"/>
                  <a:pt x="911" y="137"/>
                  <a:pt x="911" y="140"/>
                </a:cubicBezTo>
                <a:cubicBezTo>
                  <a:pt x="911" y="142"/>
                  <a:pt x="912" y="144"/>
                  <a:pt x="914" y="145"/>
                </a:cubicBezTo>
                <a:cubicBezTo>
                  <a:pt x="916" y="146"/>
                  <a:pt x="919" y="147"/>
                  <a:pt x="924" y="148"/>
                </a:cubicBezTo>
                <a:cubicBezTo>
                  <a:pt x="935" y="151"/>
                  <a:pt x="943" y="154"/>
                  <a:pt x="948" y="159"/>
                </a:cubicBezTo>
                <a:cubicBezTo>
                  <a:pt x="952" y="164"/>
                  <a:pt x="955" y="170"/>
                  <a:pt x="955" y="179"/>
                </a:cubicBezTo>
                <a:cubicBezTo>
                  <a:pt x="955" y="187"/>
                  <a:pt x="951" y="194"/>
                  <a:pt x="944" y="199"/>
                </a:cubicBezTo>
                <a:cubicBezTo>
                  <a:pt x="937" y="204"/>
                  <a:pt x="928" y="207"/>
                  <a:pt x="915" y="207"/>
                </a:cubicBezTo>
                <a:cubicBezTo>
                  <a:pt x="908" y="207"/>
                  <a:pt x="901" y="206"/>
                  <a:pt x="895" y="204"/>
                </a:cubicBezTo>
                <a:cubicBezTo>
                  <a:pt x="888" y="203"/>
                  <a:pt x="883" y="201"/>
                  <a:pt x="880" y="198"/>
                </a:cubicBezTo>
                <a:cubicBezTo>
                  <a:pt x="890" y="180"/>
                  <a:pt x="890" y="180"/>
                  <a:pt x="890" y="180"/>
                </a:cubicBezTo>
                <a:cubicBezTo>
                  <a:pt x="893" y="181"/>
                  <a:pt x="897" y="182"/>
                  <a:pt x="901" y="183"/>
                </a:cubicBezTo>
                <a:cubicBezTo>
                  <a:pt x="905" y="184"/>
                  <a:pt x="909" y="184"/>
                  <a:pt x="913" y="184"/>
                </a:cubicBezTo>
                <a:cubicBezTo>
                  <a:pt x="920" y="184"/>
                  <a:pt x="924" y="182"/>
                  <a:pt x="924" y="179"/>
                </a:cubicBezTo>
                <a:cubicBezTo>
                  <a:pt x="924" y="178"/>
                  <a:pt x="924" y="177"/>
                  <a:pt x="924" y="176"/>
                </a:cubicBezTo>
                <a:cubicBezTo>
                  <a:pt x="923" y="176"/>
                  <a:pt x="923" y="175"/>
                  <a:pt x="922" y="175"/>
                </a:cubicBezTo>
                <a:cubicBezTo>
                  <a:pt x="921" y="174"/>
                  <a:pt x="919" y="173"/>
                  <a:pt x="918" y="173"/>
                </a:cubicBezTo>
                <a:cubicBezTo>
                  <a:pt x="916" y="172"/>
                  <a:pt x="914" y="172"/>
                  <a:pt x="911" y="171"/>
                </a:cubicBezTo>
                <a:cubicBezTo>
                  <a:pt x="906" y="170"/>
                  <a:pt x="901" y="168"/>
                  <a:pt x="897" y="166"/>
                </a:cubicBezTo>
                <a:cubicBezTo>
                  <a:pt x="893" y="164"/>
                  <a:pt x="890" y="162"/>
                  <a:pt x="888" y="160"/>
                </a:cubicBezTo>
                <a:cubicBezTo>
                  <a:pt x="885" y="157"/>
                  <a:pt x="884" y="155"/>
                  <a:pt x="883" y="152"/>
                </a:cubicBezTo>
                <a:cubicBezTo>
                  <a:pt x="881" y="148"/>
                  <a:pt x="881" y="145"/>
                  <a:pt x="881" y="141"/>
                </a:cubicBezTo>
                <a:cubicBezTo>
                  <a:pt x="881" y="132"/>
                  <a:pt x="884" y="125"/>
                  <a:pt x="891" y="120"/>
                </a:cubicBezTo>
                <a:cubicBezTo>
                  <a:pt x="898" y="115"/>
                  <a:pt x="907" y="113"/>
                  <a:pt x="919" y="113"/>
                </a:cubicBezTo>
                <a:cubicBezTo>
                  <a:pt x="925" y="113"/>
                  <a:pt x="931" y="113"/>
                  <a:pt x="936" y="115"/>
                </a:cubicBezTo>
                <a:cubicBezTo>
                  <a:pt x="942" y="116"/>
                  <a:pt x="947" y="117"/>
                  <a:pt x="951" y="120"/>
                </a:cubicBezTo>
                <a:cubicBezTo>
                  <a:pt x="948" y="142"/>
                  <a:pt x="948" y="142"/>
                  <a:pt x="948" y="142"/>
                </a:cubicBezTo>
                <a:cubicBezTo>
                  <a:pt x="943" y="140"/>
                  <a:pt x="939" y="138"/>
                  <a:pt x="934" y="137"/>
                </a:cubicBezTo>
                <a:cubicBezTo>
                  <a:pt x="929" y="136"/>
                  <a:pt x="925" y="135"/>
                  <a:pt x="921" y="135"/>
                </a:cubicBezTo>
                <a:moveTo>
                  <a:pt x="780" y="115"/>
                </a:moveTo>
                <a:cubicBezTo>
                  <a:pt x="810" y="115"/>
                  <a:pt x="810" y="115"/>
                  <a:pt x="810" y="115"/>
                </a:cubicBezTo>
                <a:cubicBezTo>
                  <a:pt x="810" y="126"/>
                  <a:pt x="810" y="126"/>
                  <a:pt x="810" y="126"/>
                </a:cubicBezTo>
                <a:cubicBezTo>
                  <a:pt x="812" y="122"/>
                  <a:pt x="816" y="119"/>
                  <a:pt x="820" y="116"/>
                </a:cubicBezTo>
                <a:cubicBezTo>
                  <a:pt x="825" y="114"/>
                  <a:pt x="830" y="113"/>
                  <a:pt x="836" y="113"/>
                </a:cubicBezTo>
                <a:cubicBezTo>
                  <a:pt x="846" y="113"/>
                  <a:pt x="853" y="116"/>
                  <a:pt x="859" y="122"/>
                </a:cubicBezTo>
                <a:cubicBezTo>
                  <a:pt x="864" y="128"/>
                  <a:pt x="866" y="138"/>
                  <a:pt x="866" y="150"/>
                </a:cubicBezTo>
                <a:cubicBezTo>
                  <a:pt x="866" y="204"/>
                  <a:pt x="866" y="204"/>
                  <a:pt x="866" y="204"/>
                </a:cubicBezTo>
                <a:cubicBezTo>
                  <a:pt x="836" y="204"/>
                  <a:pt x="836" y="204"/>
                  <a:pt x="836" y="204"/>
                </a:cubicBezTo>
                <a:cubicBezTo>
                  <a:pt x="836" y="156"/>
                  <a:pt x="836" y="156"/>
                  <a:pt x="836" y="156"/>
                </a:cubicBezTo>
                <a:cubicBezTo>
                  <a:pt x="836" y="145"/>
                  <a:pt x="832" y="140"/>
                  <a:pt x="824" y="140"/>
                </a:cubicBezTo>
                <a:cubicBezTo>
                  <a:pt x="819" y="140"/>
                  <a:pt x="816" y="142"/>
                  <a:pt x="814" y="144"/>
                </a:cubicBezTo>
                <a:cubicBezTo>
                  <a:pt x="812" y="147"/>
                  <a:pt x="810" y="152"/>
                  <a:pt x="810" y="157"/>
                </a:cubicBezTo>
                <a:cubicBezTo>
                  <a:pt x="810" y="204"/>
                  <a:pt x="810" y="204"/>
                  <a:pt x="810" y="204"/>
                </a:cubicBezTo>
                <a:cubicBezTo>
                  <a:pt x="780" y="204"/>
                  <a:pt x="780" y="204"/>
                  <a:pt x="780" y="204"/>
                </a:cubicBezTo>
                <a:lnTo>
                  <a:pt x="780" y="115"/>
                </a:lnTo>
                <a:close/>
                <a:moveTo>
                  <a:pt x="729" y="115"/>
                </a:moveTo>
                <a:cubicBezTo>
                  <a:pt x="760" y="115"/>
                  <a:pt x="760" y="115"/>
                  <a:pt x="760" y="115"/>
                </a:cubicBezTo>
                <a:cubicBezTo>
                  <a:pt x="760" y="204"/>
                  <a:pt x="760" y="204"/>
                  <a:pt x="760" y="204"/>
                </a:cubicBezTo>
                <a:cubicBezTo>
                  <a:pt x="729" y="204"/>
                  <a:pt x="729" y="204"/>
                  <a:pt x="729" y="204"/>
                </a:cubicBezTo>
                <a:lnTo>
                  <a:pt x="729" y="115"/>
                </a:lnTo>
                <a:close/>
                <a:moveTo>
                  <a:pt x="744" y="101"/>
                </a:moveTo>
                <a:cubicBezTo>
                  <a:pt x="739" y="101"/>
                  <a:pt x="735" y="100"/>
                  <a:pt x="732" y="97"/>
                </a:cubicBezTo>
                <a:cubicBezTo>
                  <a:pt x="729" y="94"/>
                  <a:pt x="727" y="90"/>
                  <a:pt x="727" y="85"/>
                </a:cubicBezTo>
                <a:cubicBezTo>
                  <a:pt x="727" y="80"/>
                  <a:pt x="729" y="76"/>
                  <a:pt x="732" y="73"/>
                </a:cubicBezTo>
                <a:cubicBezTo>
                  <a:pt x="735" y="70"/>
                  <a:pt x="739" y="68"/>
                  <a:pt x="744" y="68"/>
                </a:cubicBezTo>
                <a:cubicBezTo>
                  <a:pt x="749" y="68"/>
                  <a:pt x="753" y="70"/>
                  <a:pt x="757" y="73"/>
                </a:cubicBezTo>
                <a:cubicBezTo>
                  <a:pt x="760" y="76"/>
                  <a:pt x="762" y="80"/>
                  <a:pt x="762" y="85"/>
                </a:cubicBezTo>
                <a:cubicBezTo>
                  <a:pt x="762" y="90"/>
                  <a:pt x="760" y="94"/>
                  <a:pt x="757" y="97"/>
                </a:cubicBezTo>
                <a:cubicBezTo>
                  <a:pt x="753" y="100"/>
                  <a:pt x="749" y="101"/>
                  <a:pt x="744" y="101"/>
                </a:cubicBezTo>
                <a:moveTo>
                  <a:pt x="676" y="73"/>
                </a:moveTo>
                <a:cubicBezTo>
                  <a:pt x="707" y="73"/>
                  <a:pt x="707" y="73"/>
                  <a:pt x="707" y="73"/>
                </a:cubicBezTo>
                <a:cubicBezTo>
                  <a:pt x="707" y="204"/>
                  <a:pt x="707" y="204"/>
                  <a:pt x="707" y="204"/>
                </a:cubicBezTo>
                <a:cubicBezTo>
                  <a:pt x="676" y="204"/>
                  <a:pt x="676" y="204"/>
                  <a:pt x="676" y="204"/>
                </a:cubicBezTo>
                <a:lnTo>
                  <a:pt x="676" y="73"/>
                </a:lnTo>
                <a:close/>
                <a:moveTo>
                  <a:pt x="625" y="73"/>
                </a:moveTo>
                <a:cubicBezTo>
                  <a:pt x="656" y="73"/>
                  <a:pt x="656" y="73"/>
                  <a:pt x="656" y="73"/>
                </a:cubicBezTo>
                <a:cubicBezTo>
                  <a:pt x="656" y="204"/>
                  <a:pt x="656" y="204"/>
                  <a:pt x="656" y="204"/>
                </a:cubicBezTo>
                <a:cubicBezTo>
                  <a:pt x="625" y="204"/>
                  <a:pt x="625" y="204"/>
                  <a:pt x="625" y="204"/>
                </a:cubicBezTo>
                <a:lnTo>
                  <a:pt x="625" y="73"/>
                </a:lnTo>
                <a:close/>
                <a:moveTo>
                  <a:pt x="564" y="181"/>
                </a:moveTo>
                <a:cubicBezTo>
                  <a:pt x="570" y="181"/>
                  <a:pt x="574" y="179"/>
                  <a:pt x="578" y="175"/>
                </a:cubicBezTo>
                <a:cubicBezTo>
                  <a:pt x="581" y="171"/>
                  <a:pt x="583" y="166"/>
                  <a:pt x="583" y="160"/>
                </a:cubicBezTo>
                <a:cubicBezTo>
                  <a:pt x="583" y="153"/>
                  <a:pt x="581" y="148"/>
                  <a:pt x="578" y="144"/>
                </a:cubicBezTo>
                <a:cubicBezTo>
                  <a:pt x="574" y="140"/>
                  <a:pt x="570" y="139"/>
                  <a:pt x="564" y="139"/>
                </a:cubicBezTo>
                <a:cubicBezTo>
                  <a:pt x="558" y="139"/>
                  <a:pt x="553" y="140"/>
                  <a:pt x="550" y="144"/>
                </a:cubicBezTo>
                <a:cubicBezTo>
                  <a:pt x="546" y="148"/>
                  <a:pt x="544" y="153"/>
                  <a:pt x="544" y="160"/>
                </a:cubicBezTo>
                <a:cubicBezTo>
                  <a:pt x="544" y="166"/>
                  <a:pt x="546" y="171"/>
                  <a:pt x="550" y="175"/>
                </a:cubicBezTo>
                <a:cubicBezTo>
                  <a:pt x="553" y="179"/>
                  <a:pt x="558" y="181"/>
                  <a:pt x="564" y="181"/>
                </a:cubicBezTo>
                <a:moveTo>
                  <a:pt x="564" y="207"/>
                </a:moveTo>
                <a:cubicBezTo>
                  <a:pt x="557" y="207"/>
                  <a:pt x="550" y="205"/>
                  <a:pt x="544" y="203"/>
                </a:cubicBezTo>
                <a:cubicBezTo>
                  <a:pt x="538" y="200"/>
                  <a:pt x="533" y="197"/>
                  <a:pt x="529" y="192"/>
                </a:cubicBezTo>
                <a:cubicBezTo>
                  <a:pt x="524" y="188"/>
                  <a:pt x="521" y="183"/>
                  <a:pt x="518" y="177"/>
                </a:cubicBezTo>
                <a:cubicBezTo>
                  <a:pt x="516" y="171"/>
                  <a:pt x="515" y="164"/>
                  <a:pt x="515" y="158"/>
                </a:cubicBezTo>
                <a:cubicBezTo>
                  <a:pt x="515" y="151"/>
                  <a:pt x="516" y="145"/>
                  <a:pt x="518" y="139"/>
                </a:cubicBezTo>
                <a:cubicBezTo>
                  <a:pt x="521" y="134"/>
                  <a:pt x="524" y="129"/>
                  <a:pt x="529" y="125"/>
                </a:cubicBezTo>
                <a:cubicBezTo>
                  <a:pt x="533" y="121"/>
                  <a:pt x="538" y="118"/>
                  <a:pt x="544" y="116"/>
                </a:cubicBezTo>
                <a:cubicBezTo>
                  <a:pt x="550" y="114"/>
                  <a:pt x="557" y="113"/>
                  <a:pt x="564" y="113"/>
                </a:cubicBezTo>
                <a:cubicBezTo>
                  <a:pt x="571" y="113"/>
                  <a:pt x="577" y="114"/>
                  <a:pt x="583" y="116"/>
                </a:cubicBezTo>
                <a:cubicBezTo>
                  <a:pt x="589" y="118"/>
                  <a:pt x="594" y="122"/>
                  <a:pt x="599" y="126"/>
                </a:cubicBezTo>
                <a:cubicBezTo>
                  <a:pt x="603" y="130"/>
                  <a:pt x="606" y="135"/>
                  <a:pt x="609" y="141"/>
                </a:cubicBezTo>
                <a:cubicBezTo>
                  <a:pt x="611" y="147"/>
                  <a:pt x="612" y="153"/>
                  <a:pt x="612" y="160"/>
                </a:cubicBezTo>
                <a:cubicBezTo>
                  <a:pt x="612" y="166"/>
                  <a:pt x="611" y="173"/>
                  <a:pt x="609" y="178"/>
                </a:cubicBezTo>
                <a:cubicBezTo>
                  <a:pt x="606" y="184"/>
                  <a:pt x="603" y="189"/>
                  <a:pt x="599" y="193"/>
                </a:cubicBezTo>
                <a:cubicBezTo>
                  <a:pt x="594" y="197"/>
                  <a:pt x="589" y="201"/>
                  <a:pt x="583" y="203"/>
                </a:cubicBezTo>
                <a:cubicBezTo>
                  <a:pt x="577" y="205"/>
                  <a:pt x="571" y="207"/>
                  <a:pt x="564" y="207"/>
                </a:cubicBezTo>
                <a:moveTo>
                  <a:pt x="507" y="192"/>
                </a:moveTo>
                <a:cubicBezTo>
                  <a:pt x="501" y="196"/>
                  <a:pt x="494" y="200"/>
                  <a:pt x="486" y="202"/>
                </a:cubicBezTo>
                <a:cubicBezTo>
                  <a:pt x="478" y="205"/>
                  <a:pt x="469" y="206"/>
                  <a:pt x="460" y="206"/>
                </a:cubicBezTo>
                <a:cubicBezTo>
                  <a:pt x="450" y="206"/>
                  <a:pt x="440" y="204"/>
                  <a:pt x="432" y="201"/>
                </a:cubicBezTo>
                <a:cubicBezTo>
                  <a:pt x="424" y="198"/>
                  <a:pt x="417" y="194"/>
                  <a:pt x="411" y="188"/>
                </a:cubicBezTo>
                <a:cubicBezTo>
                  <a:pt x="405" y="183"/>
                  <a:pt x="401" y="176"/>
                  <a:pt x="398" y="167"/>
                </a:cubicBezTo>
                <a:cubicBezTo>
                  <a:pt x="394" y="159"/>
                  <a:pt x="393" y="150"/>
                  <a:pt x="393" y="139"/>
                </a:cubicBezTo>
                <a:cubicBezTo>
                  <a:pt x="393" y="129"/>
                  <a:pt x="395" y="120"/>
                  <a:pt x="398" y="112"/>
                </a:cubicBezTo>
                <a:cubicBezTo>
                  <a:pt x="402" y="104"/>
                  <a:pt x="406" y="96"/>
                  <a:pt x="413" y="90"/>
                </a:cubicBezTo>
                <a:cubicBezTo>
                  <a:pt x="419" y="85"/>
                  <a:pt x="427" y="80"/>
                  <a:pt x="435" y="77"/>
                </a:cubicBezTo>
                <a:cubicBezTo>
                  <a:pt x="444" y="73"/>
                  <a:pt x="454" y="72"/>
                  <a:pt x="464" y="72"/>
                </a:cubicBezTo>
                <a:cubicBezTo>
                  <a:pt x="468" y="72"/>
                  <a:pt x="472" y="72"/>
                  <a:pt x="476" y="72"/>
                </a:cubicBezTo>
                <a:cubicBezTo>
                  <a:pt x="480" y="73"/>
                  <a:pt x="484" y="74"/>
                  <a:pt x="487" y="75"/>
                </a:cubicBezTo>
                <a:cubicBezTo>
                  <a:pt x="491" y="76"/>
                  <a:pt x="495" y="77"/>
                  <a:pt x="498" y="78"/>
                </a:cubicBezTo>
                <a:cubicBezTo>
                  <a:pt x="501" y="79"/>
                  <a:pt x="504" y="81"/>
                  <a:pt x="507" y="82"/>
                </a:cubicBezTo>
                <a:cubicBezTo>
                  <a:pt x="493" y="109"/>
                  <a:pt x="493" y="109"/>
                  <a:pt x="493" y="109"/>
                </a:cubicBezTo>
                <a:cubicBezTo>
                  <a:pt x="490" y="108"/>
                  <a:pt x="488" y="107"/>
                  <a:pt x="486" y="106"/>
                </a:cubicBezTo>
                <a:cubicBezTo>
                  <a:pt x="484" y="105"/>
                  <a:pt x="482" y="104"/>
                  <a:pt x="480" y="104"/>
                </a:cubicBezTo>
                <a:cubicBezTo>
                  <a:pt x="478" y="103"/>
                  <a:pt x="476" y="103"/>
                  <a:pt x="474" y="102"/>
                </a:cubicBezTo>
                <a:cubicBezTo>
                  <a:pt x="472" y="102"/>
                  <a:pt x="469" y="102"/>
                  <a:pt x="466" y="102"/>
                </a:cubicBezTo>
                <a:cubicBezTo>
                  <a:pt x="455" y="102"/>
                  <a:pt x="445" y="105"/>
                  <a:pt x="439" y="112"/>
                </a:cubicBezTo>
                <a:cubicBezTo>
                  <a:pt x="432" y="118"/>
                  <a:pt x="428" y="127"/>
                  <a:pt x="428" y="139"/>
                </a:cubicBezTo>
                <a:cubicBezTo>
                  <a:pt x="428" y="144"/>
                  <a:pt x="429" y="149"/>
                  <a:pt x="431" y="154"/>
                </a:cubicBezTo>
                <a:cubicBezTo>
                  <a:pt x="433" y="158"/>
                  <a:pt x="435" y="162"/>
                  <a:pt x="438" y="165"/>
                </a:cubicBezTo>
                <a:cubicBezTo>
                  <a:pt x="441" y="168"/>
                  <a:pt x="445" y="171"/>
                  <a:pt x="449" y="173"/>
                </a:cubicBezTo>
                <a:cubicBezTo>
                  <a:pt x="454" y="175"/>
                  <a:pt x="459" y="175"/>
                  <a:pt x="464" y="175"/>
                </a:cubicBezTo>
                <a:cubicBezTo>
                  <a:pt x="469" y="175"/>
                  <a:pt x="474" y="175"/>
                  <a:pt x="479" y="173"/>
                </a:cubicBezTo>
                <a:cubicBezTo>
                  <a:pt x="484" y="171"/>
                  <a:pt x="489" y="168"/>
                  <a:pt x="493" y="165"/>
                </a:cubicBezTo>
                <a:lnTo>
                  <a:pt x="507" y="192"/>
                </a:lnTo>
                <a:close/>
                <a:moveTo>
                  <a:pt x="126" y="2"/>
                </a:moveTo>
                <a:cubicBezTo>
                  <a:pt x="130" y="1"/>
                  <a:pt x="133" y="1"/>
                  <a:pt x="137" y="0"/>
                </a:cubicBezTo>
                <a:cubicBezTo>
                  <a:pt x="154" y="95"/>
                  <a:pt x="154" y="95"/>
                  <a:pt x="154" y="95"/>
                </a:cubicBezTo>
                <a:cubicBezTo>
                  <a:pt x="150" y="96"/>
                  <a:pt x="146" y="96"/>
                  <a:pt x="143" y="97"/>
                </a:cubicBezTo>
                <a:lnTo>
                  <a:pt x="126" y="2"/>
                </a:lnTo>
                <a:close/>
                <a:moveTo>
                  <a:pt x="122" y="107"/>
                </a:moveTo>
                <a:cubicBezTo>
                  <a:pt x="126" y="105"/>
                  <a:pt x="129" y="102"/>
                  <a:pt x="133" y="101"/>
                </a:cubicBezTo>
                <a:cubicBezTo>
                  <a:pt x="85" y="17"/>
                  <a:pt x="85" y="17"/>
                  <a:pt x="85" y="17"/>
                </a:cubicBezTo>
                <a:cubicBezTo>
                  <a:pt x="82" y="19"/>
                  <a:pt x="78" y="21"/>
                  <a:pt x="74" y="24"/>
                </a:cubicBezTo>
                <a:lnTo>
                  <a:pt x="122" y="107"/>
                </a:lnTo>
                <a:close/>
                <a:moveTo>
                  <a:pt x="95" y="160"/>
                </a:moveTo>
                <a:cubicBezTo>
                  <a:pt x="95" y="156"/>
                  <a:pt x="95" y="153"/>
                  <a:pt x="96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52"/>
                  <a:pt x="0" y="156"/>
                  <a:pt x="0" y="159"/>
                </a:cubicBezTo>
                <a:cubicBezTo>
                  <a:pt x="0" y="162"/>
                  <a:pt x="0" y="165"/>
                  <a:pt x="0" y="169"/>
                </a:cubicBezTo>
                <a:cubicBezTo>
                  <a:pt x="95" y="169"/>
                  <a:pt x="95" y="169"/>
                  <a:pt x="95" y="169"/>
                </a:cubicBezTo>
                <a:cubicBezTo>
                  <a:pt x="95" y="166"/>
                  <a:pt x="95" y="163"/>
                  <a:pt x="95" y="160"/>
                </a:cubicBezTo>
                <a:moveTo>
                  <a:pt x="224" y="160"/>
                </a:moveTo>
                <a:cubicBezTo>
                  <a:pt x="224" y="195"/>
                  <a:pt x="195" y="224"/>
                  <a:pt x="159" y="224"/>
                </a:cubicBezTo>
                <a:cubicBezTo>
                  <a:pt x="128" y="224"/>
                  <a:pt x="101" y="201"/>
                  <a:pt x="96" y="171"/>
                </a:cubicBezTo>
                <a:cubicBezTo>
                  <a:pt x="6" y="203"/>
                  <a:pt x="6" y="203"/>
                  <a:pt x="6" y="203"/>
                </a:cubicBezTo>
                <a:cubicBezTo>
                  <a:pt x="8" y="210"/>
                  <a:pt x="11" y="217"/>
                  <a:pt x="14" y="224"/>
                </a:cubicBezTo>
                <a:cubicBezTo>
                  <a:pt x="103" y="191"/>
                  <a:pt x="103" y="191"/>
                  <a:pt x="103" y="191"/>
                </a:cubicBezTo>
                <a:cubicBezTo>
                  <a:pt x="30" y="253"/>
                  <a:pt x="30" y="253"/>
                  <a:pt x="30" y="253"/>
                </a:cubicBezTo>
                <a:cubicBezTo>
                  <a:pt x="34" y="259"/>
                  <a:pt x="40" y="265"/>
                  <a:pt x="45" y="271"/>
                </a:cubicBezTo>
                <a:cubicBezTo>
                  <a:pt x="113" y="213"/>
                  <a:pt x="113" y="213"/>
                  <a:pt x="113" y="213"/>
                </a:cubicBezTo>
                <a:cubicBezTo>
                  <a:pt x="69" y="291"/>
                  <a:pt x="69" y="291"/>
                  <a:pt x="69" y="291"/>
                </a:cubicBezTo>
                <a:cubicBezTo>
                  <a:pt x="76" y="296"/>
                  <a:pt x="83" y="300"/>
                  <a:pt x="91" y="304"/>
                </a:cubicBezTo>
                <a:cubicBezTo>
                  <a:pt x="133" y="231"/>
                  <a:pt x="133" y="231"/>
                  <a:pt x="133" y="231"/>
                </a:cubicBezTo>
                <a:cubicBezTo>
                  <a:pt x="118" y="314"/>
                  <a:pt x="118" y="314"/>
                  <a:pt x="118" y="314"/>
                </a:cubicBezTo>
                <a:cubicBezTo>
                  <a:pt x="127" y="317"/>
                  <a:pt x="136" y="318"/>
                  <a:pt x="146" y="319"/>
                </a:cubicBezTo>
                <a:cubicBezTo>
                  <a:pt x="159" y="241"/>
                  <a:pt x="159" y="241"/>
                  <a:pt x="159" y="241"/>
                </a:cubicBezTo>
                <a:cubicBezTo>
                  <a:pt x="173" y="319"/>
                  <a:pt x="173" y="319"/>
                  <a:pt x="173" y="319"/>
                </a:cubicBezTo>
                <a:cubicBezTo>
                  <a:pt x="183" y="318"/>
                  <a:pt x="192" y="317"/>
                  <a:pt x="202" y="314"/>
                </a:cubicBezTo>
                <a:cubicBezTo>
                  <a:pt x="189" y="242"/>
                  <a:pt x="189" y="242"/>
                  <a:pt x="189" y="242"/>
                </a:cubicBezTo>
                <a:cubicBezTo>
                  <a:pt x="225" y="305"/>
                  <a:pt x="225" y="305"/>
                  <a:pt x="225" y="305"/>
                </a:cubicBezTo>
                <a:cubicBezTo>
                  <a:pt x="235" y="301"/>
                  <a:pt x="245" y="295"/>
                  <a:pt x="253" y="289"/>
                </a:cubicBezTo>
                <a:cubicBezTo>
                  <a:pt x="220" y="231"/>
                  <a:pt x="220" y="231"/>
                  <a:pt x="220" y="231"/>
                </a:cubicBezTo>
                <a:cubicBezTo>
                  <a:pt x="271" y="274"/>
                  <a:pt x="271" y="274"/>
                  <a:pt x="271" y="274"/>
                </a:cubicBezTo>
                <a:cubicBezTo>
                  <a:pt x="279" y="266"/>
                  <a:pt x="286" y="257"/>
                  <a:pt x="293" y="247"/>
                </a:cubicBezTo>
                <a:cubicBezTo>
                  <a:pt x="247" y="209"/>
                  <a:pt x="247" y="209"/>
                  <a:pt x="247" y="209"/>
                </a:cubicBezTo>
                <a:cubicBezTo>
                  <a:pt x="303" y="229"/>
                  <a:pt x="303" y="229"/>
                  <a:pt x="303" y="229"/>
                </a:cubicBezTo>
                <a:cubicBezTo>
                  <a:pt x="308" y="219"/>
                  <a:pt x="312" y="207"/>
                  <a:pt x="315" y="195"/>
                </a:cubicBezTo>
                <a:cubicBezTo>
                  <a:pt x="266" y="177"/>
                  <a:pt x="266" y="177"/>
                  <a:pt x="266" y="177"/>
                </a:cubicBezTo>
                <a:cubicBezTo>
                  <a:pt x="318" y="177"/>
                  <a:pt x="318" y="177"/>
                  <a:pt x="318" y="177"/>
                </a:cubicBezTo>
                <a:cubicBezTo>
                  <a:pt x="319" y="171"/>
                  <a:pt x="319" y="165"/>
                  <a:pt x="319" y="159"/>
                </a:cubicBezTo>
                <a:cubicBezTo>
                  <a:pt x="319" y="152"/>
                  <a:pt x="318" y="145"/>
                  <a:pt x="317" y="138"/>
                </a:cubicBezTo>
                <a:cubicBezTo>
                  <a:pt x="220" y="138"/>
                  <a:pt x="220" y="138"/>
                  <a:pt x="220" y="138"/>
                </a:cubicBezTo>
                <a:cubicBezTo>
                  <a:pt x="223" y="145"/>
                  <a:pt x="224" y="152"/>
                  <a:pt x="224" y="160"/>
                </a:cubicBezTo>
                <a:moveTo>
                  <a:pt x="97" y="145"/>
                </a:moveTo>
                <a:cubicBezTo>
                  <a:pt x="98" y="139"/>
                  <a:pt x="100" y="134"/>
                  <a:pt x="103" y="129"/>
                </a:cubicBezTo>
                <a:cubicBezTo>
                  <a:pt x="13" y="96"/>
                  <a:pt x="13" y="96"/>
                  <a:pt x="13" y="96"/>
                </a:cubicBezTo>
                <a:cubicBezTo>
                  <a:pt x="11" y="101"/>
                  <a:pt x="9" y="107"/>
                  <a:pt x="7" y="112"/>
                </a:cubicBezTo>
                <a:lnTo>
                  <a:pt x="97" y="145"/>
                </a:lnTo>
                <a:close/>
                <a:moveTo>
                  <a:pt x="280" y="54"/>
                </a:moveTo>
                <a:cubicBezTo>
                  <a:pt x="207" y="115"/>
                  <a:pt x="207" y="115"/>
                  <a:pt x="207" y="115"/>
                </a:cubicBezTo>
                <a:cubicBezTo>
                  <a:pt x="208" y="117"/>
                  <a:pt x="210" y="119"/>
                  <a:pt x="212" y="121"/>
                </a:cubicBezTo>
                <a:cubicBezTo>
                  <a:pt x="285" y="60"/>
                  <a:pt x="285" y="60"/>
                  <a:pt x="285" y="60"/>
                </a:cubicBezTo>
                <a:cubicBezTo>
                  <a:pt x="283" y="58"/>
                  <a:pt x="281" y="56"/>
                  <a:pt x="280" y="54"/>
                </a:cubicBezTo>
                <a:moveTo>
                  <a:pt x="243" y="23"/>
                </a:moveTo>
                <a:cubicBezTo>
                  <a:pt x="241" y="21"/>
                  <a:pt x="238" y="20"/>
                  <a:pt x="236" y="18"/>
                </a:cubicBezTo>
                <a:cubicBezTo>
                  <a:pt x="188" y="102"/>
                  <a:pt x="188" y="102"/>
                  <a:pt x="188" y="102"/>
                </a:cubicBezTo>
                <a:cubicBezTo>
                  <a:pt x="190" y="103"/>
                  <a:pt x="193" y="104"/>
                  <a:pt x="196" y="106"/>
                </a:cubicBezTo>
                <a:lnTo>
                  <a:pt x="243" y="23"/>
                </a:lnTo>
                <a:close/>
                <a:moveTo>
                  <a:pt x="116" y="112"/>
                </a:moveTo>
                <a:cubicBezTo>
                  <a:pt x="42" y="50"/>
                  <a:pt x="42" y="50"/>
                  <a:pt x="42" y="50"/>
                </a:cubicBezTo>
                <a:cubicBezTo>
                  <a:pt x="39" y="54"/>
                  <a:pt x="36" y="58"/>
                  <a:pt x="33" y="62"/>
                </a:cubicBezTo>
                <a:cubicBezTo>
                  <a:pt x="106" y="124"/>
                  <a:pt x="106" y="124"/>
                  <a:pt x="106" y="124"/>
                </a:cubicBezTo>
                <a:cubicBezTo>
                  <a:pt x="109" y="119"/>
                  <a:pt x="112" y="116"/>
                  <a:pt x="116" y="112"/>
                </a:cubicBezTo>
                <a:moveTo>
                  <a:pt x="166" y="95"/>
                </a:moveTo>
                <a:cubicBezTo>
                  <a:pt x="169" y="96"/>
                  <a:pt x="172" y="96"/>
                  <a:pt x="175" y="97"/>
                </a:cubicBezTo>
                <a:cubicBezTo>
                  <a:pt x="192" y="2"/>
                  <a:pt x="192" y="2"/>
                  <a:pt x="192" y="2"/>
                </a:cubicBezTo>
                <a:cubicBezTo>
                  <a:pt x="189" y="1"/>
                  <a:pt x="186" y="1"/>
                  <a:pt x="183" y="0"/>
                </a:cubicBezTo>
                <a:lnTo>
                  <a:pt x="166" y="9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5214615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| White | F-3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17697A-EAFE-4135-8921-5431440E60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0" y="411643"/>
            <a:ext cx="6495845" cy="16176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pc="400" baseline="0"/>
            </a:lvl1pPr>
          </a:lstStyle>
          <a:p>
            <a:pPr lvl="0"/>
            <a:r>
              <a:rPr lang="en-US" dirty="0"/>
              <a:t>TITLE HERE. ALL CAPS. BLACK.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9EA1E71-B0DD-465E-9427-5EC5252786D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" y="2072135"/>
            <a:ext cx="6507888" cy="613853"/>
          </a:xfrm>
        </p:spPr>
        <p:txBody>
          <a:bodyPr anchor="t">
            <a:noAutofit/>
          </a:bodyPr>
          <a:lstStyle>
            <a:lvl1pPr marL="0" indent="0">
              <a:buNone/>
              <a:defRPr sz="1467" cap="all" spc="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 HERE. ALL CAPS. TERRA COTTA. 11 PT.</a:t>
            </a:r>
          </a:p>
        </p:txBody>
      </p:sp>
      <p:sp>
        <p:nvSpPr>
          <p:cNvPr id="41" name="Footer Placeholder 3">
            <a:extLst>
              <a:ext uri="{FF2B5EF4-FFF2-40B4-BE49-F238E27FC236}">
                <a16:creationId xmlns:a16="http://schemas.microsoft.com/office/drawing/2014/main" id="{CCE69EA6-B4A4-42D3-83CB-E441D57D6BB7}"/>
              </a:ext>
            </a:extLst>
          </p:cNvPr>
          <p:cNvSpPr txBox="1">
            <a:spLocks/>
          </p:cNvSpPr>
          <p:nvPr/>
        </p:nvSpPr>
        <p:spPr>
          <a:xfrm>
            <a:off x="5296102" y="6279969"/>
            <a:ext cx="5997303" cy="1830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600" b="0" kern="800" spc="4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spc="0" baseline="0" dirty="0">
                <a:solidFill>
                  <a:schemeClr val="tx1"/>
                </a:solidFill>
                <a:cs typeface="DIN-Light"/>
              </a:rPr>
              <a:t>© 2020 </a:t>
            </a:r>
            <a:r>
              <a:rPr lang="en-US" sz="800" spc="0" baseline="0" dirty="0">
                <a:solidFill>
                  <a:schemeClr val="tx1"/>
                </a:solidFill>
              </a:rPr>
              <a:t>Collins Aerospace</a:t>
            </a:r>
            <a:endParaRPr lang="en-US" sz="800" spc="0" baseline="0" dirty="0">
              <a:solidFill>
                <a:schemeClr val="accent1"/>
              </a:solidFill>
              <a:cs typeface="DIN-Light"/>
              <a:sym typeface="Verdan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C3C2B1-4AE8-4340-B6D4-45C63064F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31" y="6263375"/>
            <a:ext cx="2084832" cy="35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34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ver Slide | White | F-3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13D5E0-87F7-496C-93FF-D2496625D1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844"/>
            <a:ext cx="12192000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17697A-EAFE-4135-8921-5431440E60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0" y="411643"/>
            <a:ext cx="6495845" cy="16176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pc="400" baseline="0"/>
            </a:lvl1pPr>
          </a:lstStyle>
          <a:p>
            <a:pPr lvl="0"/>
            <a:r>
              <a:rPr lang="en-US" dirty="0"/>
              <a:t>TITLE HERE. ALL CAPS. BLACK.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9EA1E71-B0DD-465E-9427-5EC5252786D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" y="2072135"/>
            <a:ext cx="6507888" cy="613853"/>
          </a:xfrm>
        </p:spPr>
        <p:txBody>
          <a:bodyPr anchor="t">
            <a:noAutofit/>
          </a:bodyPr>
          <a:lstStyle>
            <a:lvl1pPr marL="0" indent="0">
              <a:buNone/>
              <a:defRPr sz="1467" cap="all" spc="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 HERE. ALL CAPS. TERRA COTTA. 11 PT.</a:t>
            </a:r>
          </a:p>
        </p:txBody>
      </p:sp>
      <p:sp>
        <p:nvSpPr>
          <p:cNvPr id="41" name="Footer Placeholder 3">
            <a:extLst>
              <a:ext uri="{FF2B5EF4-FFF2-40B4-BE49-F238E27FC236}">
                <a16:creationId xmlns:a16="http://schemas.microsoft.com/office/drawing/2014/main" id="{CCE69EA6-B4A4-42D3-83CB-E441D57D6BB7}"/>
              </a:ext>
            </a:extLst>
          </p:cNvPr>
          <p:cNvSpPr txBox="1">
            <a:spLocks/>
          </p:cNvSpPr>
          <p:nvPr/>
        </p:nvSpPr>
        <p:spPr>
          <a:xfrm>
            <a:off x="5296102" y="6279969"/>
            <a:ext cx="5997303" cy="1830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600" b="0" kern="800" spc="4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spc="0" baseline="0" dirty="0">
                <a:solidFill>
                  <a:schemeClr val="tx1"/>
                </a:solidFill>
                <a:cs typeface="DIN-Light"/>
              </a:rPr>
              <a:t>© 2020 </a:t>
            </a:r>
            <a:r>
              <a:rPr lang="en-US" sz="800" spc="0" baseline="0" dirty="0">
                <a:solidFill>
                  <a:schemeClr val="tx1"/>
                </a:solidFill>
              </a:rPr>
              <a:t>Collins Aerospace</a:t>
            </a:r>
            <a:endParaRPr lang="en-US" sz="800" spc="0" baseline="0" dirty="0">
              <a:solidFill>
                <a:schemeClr val="accent1"/>
              </a:solidFill>
              <a:cs typeface="DIN-Light"/>
              <a:sym typeface="Verdana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D4B673-00C8-4258-B5F1-292D454EE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31" y="6263375"/>
            <a:ext cx="2084832" cy="35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16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 Slide | White | JTA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17697A-EAFE-4135-8921-5431440E60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0" y="403348"/>
            <a:ext cx="6495845" cy="16176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pc="400" baseline="0"/>
            </a:lvl1pPr>
          </a:lstStyle>
          <a:p>
            <a:pPr lvl="0"/>
            <a:r>
              <a:rPr lang="en-US" dirty="0"/>
              <a:t>TITLE HERE. ALL CAPS. BLACK.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9EA1E71-B0DD-465E-9427-5EC5252786D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" y="2063840"/>
            <a:ext cx="6507888" cy="613853"/>
          </a:xfrm>
        </p:spPr>
        <p:txBody>
          <a:bodyPr anchor="t">
            <a:noAutofit/>
          </a:bodyPr>
          <a:lstStyle>
            <a:lvl1pPr marL="0" indent="0">
              <a:buNone/>
              <a:defRPr sz="1467" cap="all" spc="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 HERE. ALL CAPS. TERRA COTTA. 11 PT.</a:t>
            </a:r>
          </a:p>
        </p:txBody>
      </p:sp>
      <p:sp>
        <p:nvSpPr>
          <p:cNvPr id="41" name="Footer Placeholder 3">
            <a:extLst>
              <a:ext uri="{FF2B5EF4-FFF2-40B4-BE49-F238E27FC236}">
                <a16:creationId xmlns:a16="http://schemas.microsoft.com/office/drawing/2014/main" id="{CCE69EA6-B4A4-42D3-83CB-E441D57D6BB7}"/>
              </a:ext>
            </a:extLst>
          </p:cNvPr>
          <p:cNvSpPr txBox="1">
            <a:spLocks/>
          </p:cNvSpPr>
          <p:nvPr/>
        </p:nvSpPr>
        <p:spPr>
          <a:xfrm>
            <a:off x="5296102" y="6279969"/>
            <a:ext cx="5997303" cy="1830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600" b="0" kern="800" spc="4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spc="0" baseline="0" dirty="0">
                <a:solidFill>
                  <a:schemeClr val="tx1"/>
                </a:solidFill>
                <a:cs typeface="DIN-Light"/>
              </a:rPr>
              <a:t>© 2020 </a:t>
            </a:r>
            <a:r>
              <a:rPr lang="en-US" sz="800" spc="0" baseline="0" dirty="0">
                <a:solidFill>
                  <a:schemeClr val="tx1"/>
                </a:solidFill>
              </a:rPr>
              <a:t>Collins Aerospace</a:t>
            </a:r>
            <a:endParaRPr lang="en-US" sz="800" spc="0" baseline="0" dirty="0">
              <a:solidFill>
                <a:schemeClr val="accent1"/>
              </a:solidFill>
              <a:cs typeface="DIN-Light"/>
              <a:sym typeface="Verdana"/>
            </a:endParaRPr>
          </a:p>
        </p:txBody>
      </p:sp>
      <p:sp>
        <p:nvSpPr>
          <p:cNvPr id="42" name="Logo">
            <a:extLst>
              <a:ext uri="{FF2B5EF4-FFF2-40B4-BE49-F238E27FC236}">
                <a16:creationId xmlns:a16="http://schemas.microsoft.com/office/drawing/2014/main" id="{645D6060-DB70-491D-BA0F-B560C8EDADD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23147" y="6264635"/>
            <a:ext cx="2087917" cy="353568"/>
          </a:xfrm>
          <a:custGeom>
            <a:avLst/>
            <a:gdLst>
              <a:gd name="T0" fmla="*/ 1871 w 1887"/>
              <a:gd name="T1" fmla="*/ 204 h 319"/>
              <a:gd name="T2" fmla="*/ 1811 w 1887"/>
              <a:gd name="T3" fmla="*/ 126 h 319"/>
              <a:gd name="T4" fmla="*/ 1886 w 1887"/>
              <a:gd name="T5" fmla="*/ 168 h 319"/>
              <a:gd name="T6" fmla="*/ 1779 w 1887"/>
              <a:gd name="T7" fmla="*/ 204 h 319"/>
              <a:gd name="T8" fmla="*/ 1728 w 1887"/>
              <a:gd name="T9" fmla="*/ 126 h 319"/>
              <a:gd name="T10" fmla="*/ 1751 w 1887"/>
              <a:gd name="T11" fmla="*/ 146 h 319"/>
              <a:gd name="T12" fmla="*/ 1656 w 1887"/>
              <a:gd name="T13" fmla="*/ 179 h 319"/>
              <a:gd name="T14" fmla="*/ 1643 w 1887"/>
              <a:gd name="T15" fmla="*/ 174 h 319"/>
              <a:gd name="T16" fmla="*/ 1611 w 1887"/>
              <a:gd name="T17" fmla="*/ 141 h 319"/>
              <a:gd name="T18" fmla="*/ 1703 w 1887"/>
              <a:gd name="T19" fmla="*/ 115 h 319"/>
              <a:gd name="T20" fmla="*/ 1562 w 1887"/>
              <a:gd name="T21" fmla="*/ 174 h 319"/>
              <a:gd name="T22" fmla="*/ 1549 w 1887"/>
              <a:gd name="T23" fmla="*/ 179 h 319"/>
              <a:gd name="T24" fmla="*/ 1587 w 1887"/>
              <a:gd name="T25" fmla="*/ 126 h 319"/>
              <a:gd name="T26" fmla="*/ 1543 w 1887"/>
              <a:gd name="T27" fmla="*/ 204 h 319"/>
              <a:gd name="T28" fmla="*/ 1448 w 1887"/>
              <a:gd name="T29" fmla="*/ 145 h 319"/>
              <a:gd name="T30" fmla="*/ 1414 w 1887"/>
              <a:gd name="T31" fmla="*/ 198 h 319"/>
              <a:gd name="T32" fmla="*/ 1452 w 1887"/>
              <a:gd name="T33" fmla="*/ 173 h 319"/>
              <a:gd name="T34" fmla="*/ 1453 w 1887"/>
              <a:gd name="T35" fmla="*/ 113 h 319"/>
              <a:gd name="T36" fmla="*/ 1370 w 1887"/>
              <a:gd name="T37" fmla="*/ 175 h 319"/>
              <a:gd name="T38" fmla="*/ 1356 w 1887"/>
              <a:gd name="T39" fmla="*/ 181 h 319"/>
              <a:gd name="T40" fmla="*/ 1321 w 1887"/>
              <a:gd name="T41" fmla="*/ 126 h 319"/>
              <a:gd name="T42" fmla="*/ 1401 w 1887"/>
              <a:gd name="T43" fmla="*/ 178 h 319"/>
              <a:gd name="T44" fmla="*/ 1278 w 1887"/>
              <a:gd name="T45" fmla="*/ 118 h 319"/>
              <a:gd name="T46" fmla="*/ 1270 w 1887"/>
              <a:gd name="T47" fmla="*/ 204 h 319"/>
              <a:gd name="T48" fmla="*/ 1195 w 1887"/>
              <a:gd name="T49" fmla="*/ 150 h 319"/>
              <a:gd name="T50" fmla="*/ 1134 w 1887"/>
              <a:gd name="T51" fmla="*/ 160 h 319"/>
              <a:gd name="T52" fmla="*/ 1221 w 1887"/>
              <a:gd name="T53" fmla="*/ 138 h 319"/>
              <a:gd name="T54" fmla="*/ 1224 w 1887"/>
              <a:gd name="T55" fmla="*/ 197 h 319"/>
              <a:gd name="T56" fmla="*/ 1133 w 1887"/>
              <a:gd name="T57" fmla="*/ 204 h 319"/>
              <a:gd name="T58" fmla="*/ 921 w 1887"/>
              <a:gd name="T59" fmla="*/ 135 h 319"/>
              <a:gd name="T60" fmla="*/ 915 w 1887"/>
              <a:gd name="T61" fmla="*/ 207 h 319"/>
              <a:gd name="T62" fmla="*/ 924 w 1887"/>
              <a:gd name="T63" fmla="*/ 176 h 319"/>
              <a:gd name="T64" fmla="*/ 881 w 1887"/>
              <a:gd name="T65" fmla="*/ 141 h 319"/>
              <a:gd name="T66" fmla="*/ 921 w 1887"/>
              <a:gd name="T67" fmla="*/ 135 h 319"/>
              <a:gd name="T68" fmla="*/ 866 w 1887"/>
              <a:gd name="T69" fmla="*/ 150 h 319"/>
              <a:gd name="T70" fmla="*/ 810 w 1887"/>
              <a:gd name="T71" fmla="*/ 204 h 319"/>
              <a:gd name="T72" fmla="*/ 729 w 1887"/>
              <a:gd name="T73" fmla="*/ 115 h 319"/>
              <a:gd name="T74" fmla="*/ 762 w 1887"/>
              <a:gd name="T75" fmla="*/ 85 h 319"/>
              <a:gd name="T76" fmla="*/ 676 w 1887"/>
              <a:gd name="T77" fmla="*/ 73 h 319"/>
              <a:gd name="T78" fmla="*/ 578 w 1887"/>
              <a:gd name="T79" fmla="*/ 175 h 319"/>
              <a:gd name="T80" fmla="*/ 564 w 1887"/>
              <a:gd name="T81" fmla="*/ 181 h 319"/>
              <a:gd name="T82" fmla="*/ 529 w 1887"/>
              <a:gd name="T83" fmla="*/ 125 h 319"/>
              <a:gd name="T84" fmla="*/ 609 w 1887"/>
              <a:gd name="T85" fmla="*/ 178 h 319"/>
              <a:gd name="T86" fmla="*/ 432 w 1887"/>
              <a:gd name="T87" fmla="*/ 201 h 319"/>
              <a:gd name="T88" fmla="*/ 464 w 1887"/>
              <a:gd name="T89" fmla="*/ 72 h 319"/>
              <a:gd name="T90" fmla="*/ 480 w 1887"/>
              <a:gd name="T91" fmla="*/ 104 h 319"/>
              <a:gd name="T92" fmla="*/ 449 w 1887"/>
              <a:gd name="T93" fmla="*/ 173 h 319"/>
              <a:gd name="T94" fmla="*/ 154 w 1887"/>
              <a:gd name="T95" fmla="*/ 95 h 319"/>
              <a:gd name="T96" fmla="*/ 122 w 1887"/>
              <a:gd name="T97" fmla="*/ 107 h 319"/>
              <a:gd name="T98" fmla="*/ 95 w 1887"/>
              <a:gd name="T99" fmla="*/ 160 h 319"/>
              <a:gd name="T100" fmla="*/ 30 w 1887"/>
              <a:gd name="T101" fmla="*/ 253 h 319"/>
              <a:gd name="T102" fmla="*/ 146 w 1887"/>
              <a:gd name="T103" fmla="*/ 319 h 319"/>
              <a:gd name="T104" fmla="*/ 220 w 1887"/>
              <a:gd name="T105" fmla="*/ 231 h 319"/>
              <a:gd name="T106" fmla="*/ 318 w 1887"/>
              <a:gd name="T107" fmla="*/ 177 h 319"/>
              <a:gd name="T108" fmla="*/ 13 w 1887"/>
              <a:gd name="T109" fmla="*/ 96 h 319"/>
              <a:gd name="T110" fmla="*/ 280 w 1887"/>
              <a:gd name="T111" fmla="*/ 54 h 319"/>
              <a:gd name="T112" fmla="*/ 42 w 1887"/>
              <a:gd name="T113" fmla="*/ 50 h 319"/>
              <a:gd name="T114" fmla="*/ 183 w 1887"/>
              <a:gd name="T115" fmla="*/ 0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887" h="319">
                <a:moveTo>
                  <a:pt x="1859" y="150"/>
                </a:moveTo>
                <a:cubicBezTo>
                  <a:pt x="1858" y="145"/>
                  <a:pt x="1856" y="142"/>
                  <a:pt x="1854" y="139"/>
                </a:cubicBezTo>
                <a:cubicBezTo>
                  <a:pt x="1851" y="136"/>
                  <a:pt x="1848" y="135"/>
                  <a:pt x="1844" y="135"/>
                </a:cubicBezTo>
                <a:cubicBezTo>
                  <a:pt x="1835" y="135"/>
                  <a:pt x="1830" y="140"/>
                  <a:pt x="1828" y="150"/>
                </a:cubicBezTo>
                <a:lnTo>
                  <a:pt x="1859" y="150"/>
                </a:lnTo>
                <a:close/>
                <a:moveTo>
                  <a:pt x="1887" y="197"/>
                </a:moveTo>
                <a:cubicBezTo>
                  <a:pt x="1883" y="200"/>
                  <a:pt x="1877" y="203"/>
                  <a:pt x="1871" y="204"/>
                </a:cubicBezTo>
                <a:cubicBezTo>
                  <a:pt x="1865" y="206"/>
                  <a:pt x="1858" y="207"/>
                  <a:pt x="1851" y="207"/>
                </a:cubicBezTo>
                <a:cubicBezTo>
                  <a:pt x="1843" y="207"/>
                  <a:pt x="1835" y="206"/>
                  <a:pt x="1829" y="203"/>
                </a:cubicBezTo>
                <a:cubicBezTo>
                  <a:pt x="1822" y="201"/>
                  <a:pt x="1817" y="198"/>
                  <a:pt x="1812" y="194"/>
                </a:cubicBezTo>
                <a:cubicBezTo>
                  <a:pt x="1807" y="190"/>
                  <a:pt x="1804" y="185"/>
                  <a:pt x="1801" y="179"/>
                </a:cubicBezTo>
                <a:cubicBezTo>
                  <a:pt x="1799" y="173"/>
                  <a:pt x="1798" y="167"/>
                  <a:pt x="1798" y="160"/>
                </a:cubicBezTo>
                <a:cubicBezTo>
                  <a:pt x="1798" y="153"/>
                  <a:pt x="1799" y="146"/>
                  <a:pt x="1801" y="141"/>
                </a:cubicBezTo>
                <a:cubicBezTo>
                  <a:pt x="1803" y="135"/>
                  <a:pt x="1806" y="130"/>
                  <a:pt x="1811" y="126"/>
                </a:cubicBezTo>
                <a:cubicBezTo>
                  <a:pt x="1815" y="122"/>
                  <a:pt x="1820" y="118"/>
                  <a:pt x="1825" y="116"/>
                </a:cubicBezTo>
                <a:cubicBezTo>
                  <a:pt x="1831" y="114"/>
                  <a:pt x="1837" y="113"/>
                  <a:pt x="1844" y="113"/>
                </a:cubicBezTo>
                <a:cubicBezTo>
                  <a:pt x="1851" y="113"/>
                  <a:pt x="1857" y="114"/>
                  <a:pt x="1862" y="116"/>
                </a:cubicBezTo>
                <a:cubicBezTo>
                  <a:pt x="1867" y="118"/>
                  <a:pt x="1872" y="121"/>
                  <a:pt x="1876" y="125"/>
                </a:cubicBezTo>
                <a:cubicBezTo>
                  <a:pt x="1880" y="128"/>
                  <a:pt x="1882" y="133"/>
                  <a:pt x="1884" y="138"/>
                </a:cubicBezTo>
                <a:cubicBezTo>
                  <a:pt x="1886" y="144"/>
                  <a:pt x="1887" y="150"/>
                  <a:pt x="1887" y="157"/>
                </a:cubicBezTo>
                <a:cubicBezTo>
                  <a:pt x="1887" y="161"/>
                  <a:pt x="1887" y="165"/>
                  <a:pt x="1886" y="168"/>
                </a:cubicBezTo>
                <a:cubicBezTo>
                  <a:pt x="1828" y="168"/>
                  <a:pt x="1828" y="168"/>
                  <a:pt x="1828" y="168"/>
                </a:cubicBezTo>
                <a:cubicBezTo>
                  <a:pt x="1831" y="178"/>
                  <a:pt x="1840" y="183"/>
                  <a:pt x="1854" y="183"/>
                </a:cubicBezTo>
                <a:cubicBezTo>
                  <a:pt x="1858" y="183"/>
                  <a:pt x="1862" y="182"/>
                  <a:pt x="1866" y="181"/>
                </a:cubicBezTo>
                <a:cubicBezTo>
                  <a:pt x="1870" y="180"/>
                  <a:pt x="1874" y="179"/>
                  <a:pt x="1877" y="178"/>
                </a:cubicBezTo>
                <a:lnTo>
                  <a:pt x="1887" y="197"/>
                </a:lnTo>
                <a:close/>
                <a:moveTo>
                  <a:pt x="1794" y="198"/>
                </a:moveTo>
                <a:cubicBezTo>
                  <a:pt x="1790" y="201"/>
                  <a:pt x="1785" y="203"/>
                  <a:pt x="1779" y="204"/>
                </a:cubicBezTo>
                <a:cubicBezTo>
                  <a:pt x="1774" y="206"/>
                  <a:pt x="1769" y="206"/>
                  <a:pt x="1763" y="206"/>
                </a:cubicBezTo>
                <a:cubicBezTo>
                  <a:pt x="1755" y="206"/>
                  <a:pt x="1748" y="205"/>
                  <a:pt x="1742" y="203"/>
                </a:cubicBezTo>
                <a:cubicBezTo>
                  <a:pt x="1736" y="201"/>
                  <a:pt x="1731" y="198"/>
                  <a:pt x="1727" y="194"/>
                </a:cubicBezTo>
                <a:cubicBezTo>
                  <a:pt x="1723" y="190"/>
                  <a:pt x="1719" y="185"/>
                  <a:pt x="1717" y="179"/>
                </a:cubicBezTo>
                <a:cubicBezTo>
                  <a:pt x="1715" y="173"/>
                  <a:pt x="1714" y="167"/>
                  <a:pt x="1714" y="160"/>
                </a:cubicBezTo>
                <a:cubicBezTo>
                  <a:pt x="1714" y="153"/>
                  <a:pt x="1715" y="147"/>
                  <a:pt x="1718" y="141"/>
                </a:cubicBezTo>
                <a:cubicBezTo>
                  <a:pt x="1720" y="135"/>
                  <a:pt x="1723" y="130"/>
                  <a:pt x="1728" y="126"/>
                </a:cubicBezTo>
                <a:cubicBezTo>
                  <a:pt x="1732" y="122"/>
                  <a:pt x="1737" y="119"/>
                  <a:pt x="1743" y="116"/>
                </a:cubicBezTo>
                <a:cubicBezTo>
                  <a:pt x="1749" y="114"/>
                  <a:pt x="1756" y="113"/>
                  <a:pt x="1763" y="113"/>
                </a:cubicBezTo>
                <a:cubicBezTo>
                  <a:pt x="1773" y="113"/>
                  <a:pt x="1781" y="115"/>
                  <a:pt x="1788" y="118"/>
                </a:cubicBezTo>
                <a:cubicBezTo>
                  <a:pt x="1784" y="144"/>
                  <a:pt x="1784" y="144"/>
                  <a:pt x="1784" y="144"/>
                </a:cubicBezTo>
                <a:cubicBezTo>
                  <a:pt x="1782" y="143"/>
                  <a:pt x="1779" y="142"/>
                  <a:pt x="1775" y="141"/>
                </a:cubicBezTo>
                <a:cubicBezTo>
                  <a:pt x="1772" y="141"/>
                  <a:pt x="1769" y="140"/>
                  <a:pt x="1767" y="140"/>
                </a:cubicBezTo>
                <a:cubicBezTo>
                  <a:pt x="1760" y="140"/>
                  <a:pt x="1755" y="142"/>
                  <a:pt x="1751" y="146"/>
                </a:cubicBezTo>
                <a:cubicBezTo>
                  <a:pt x="1747" y="149"/>
                  <a:pt x="1745" y="154"/>
                  <a:pt x="1745" y="160"/>
                </a:cubicBezTo>
                <a:cubicBezTo>
                  <a:pt x="1745" y="166"/>
                  <a:pt x="1747" y="170"/>
                  <a:pt x="1751" y="174"/>
                </a:cubicBezTo>
                <a:cubicBezTo>
                  <a:pt x="1755" y="177"/>
                  <a:pt x="1760" y="179"/>
                  <a:pt x="1767" y="179"/>
                </a:cubicBezTo>
                <a:cubicBezTo>
                  <a:pt x="1770" y="179"/>
                  <a:pt x="1772" y="179"/>
                  <a:pt x="1775" y="178"/>
                </a:cubicBezTo>
                <a:cubicBezTo>
                  <a:pt x="1778" y="178"/>
                  <a:pt x="1780" y="177"/>
                  <a:pt x="1782" y="176"/>
                </a:cubicBezTo>
                <a:lnTo>
                  <a:pt x="1794" y="198"/>
                </a:lnTo>
                <a:close/>
                <a:moveTo>
                  <a:pt x="1656" y="179"/>
                </a:moveTo>
                <a:cubicBezTo>
                  <a:pt x="1662" y="179"/>
                  <a:pt x="1666" y="177"/>
                  <a:pt x="1669" y="174"/>
                </a:cubicBezTo>
                <a:cubicBezTo>
                  <a:pt x="1673" y="170"/>
                  <a:pt x="1674" y="165"/>
                  <a:pt x="1674" y="160"/>
                </a:cubicBezTo>
                <a:cubicBezTo>
                  <a:pt x="1674" y="154"/>
                  <a:pt x="1673" y="149"/>
                  <a:pt x="1669" y="145"/>
                </a:cubicBezTo>
                <a:cubicBezTo>
                  <a:pt x="1666" y="142"/>
                  <a:pt x="1662" y="140"/>
                  <a:pt x="1656" y="140"/>
                </a:cubicBezTo>
                <a:cubicBezTo>
                  <a:pt x="1651" y="140"/>
                  <a:pt x="1647" y="142"/>
                  <a:pt x="1643" y="145"/>
                </a:cubicBezTo>
                <a:cubicBezTo>
                  <a:pt x="1640" y="149"/>
                  <a:pt x="1638" y="154"/>
                  <a:pt x="1638" y="160"/>
                </a:cubicBezTo>
                <a:cubicBezTo>
                  <a:pt x="1638" y="165"/>
                  <a:pt x="1640" y="170"/>
                  <a:pt x="1643" y="174"/>
                </a:cubicBezTo>
                <a:cubicBezTo>
                  <a:pt x="1647" y="177"/>
                  <a:pt x="1651" y="179"/>
                  <a:pt x="1656" y="179"/>
                </a:cubicBezTo>
                <a:moveTo>
                  <a:pt x="1648" y="207"/>
                </a:moveTo>
                <a:cubicBezTo>
                  <a:pt x="1642" y="207"/>
                  <a:pt x="1637" y="206"/>
                  <a:pt x="1632" y="203"/>
                </a:cubicBezTo>
                <a:cubicBezTo>
                  <a:pt x="1627" y="201"/>
                  <a:pt x="1622" y="198"/>
                  <a:pt x="1619" y="194"/>
                </a:cubicBezTo>
                <a:cubicBezTo>
                  <a:pt x="1615" y="189"/>
                  <a:pt x="1613" y="185"/>
                  <a:pt x="1611" y="179"/>
                </a:cubicBezTo>
                <a:cubicBezTo>
                  <a:pt x="1609" y="173"/>
                  <a:pt x="1608" y="167"/>
                  <a:pt x="1608" y="160"/>
                </a:cubicBezTo>
                <a:cubicBezTo>
                  <a:pt x="1608" y="153"/>
                  <a:pt x="1609" y="147"/>
                  <a:pt x="1611" y="141"/>
                </a:cubicBezTo>
                <a:cubicBezTo>
                  <a:pt x="1613" y="135"/>
                  <a:pt x="1616" y="130"/>
                  <a:pt x="1619" y="126"/>
                </a:cubicBezTo>
                <a:cubicBezTo>
                  <a:pt x="1623" y="122"/>
                  <a:pt x="1627" y="119"/>
                  <a:pt x="1633" y="116"/>
                </a:cubicBezTo>
                <a:cubicBezTo>
                  <a:pt x="1638" y="114"/>
                  <a:pt x="1643" y="113"/>
                  <a:pt x="1649" y="113"/>
                </a:cubicBezTo>
                <a:cubicBezTo>
                  <a:pt x="1654" y="113"/>
                  <a:pt x="1659" y="114"/>
                  <a:pt x="1663" y="116"/>
                </a:cubicBezTo>
                <a:cubicBezTo>
                  <a:pt x="1668" y="118"/>
                  <a:pt x="1671" y="122"/>
                  <a:pt x="1674" y="126"/>
                </a:cubicBezTo>
                <a:cubicBezTo>
                  <a:pt x="1674" y="115"/>
                  <a:pt x="1674" y="115"/>
                  <a:pt x="1674" y="115"/>
                </a:cubicBezTo>
                <a:cubicBezTo>
                  <a:pt x="1703" y="115"/>
                  <a:pt x="1703" y="115"/>
                  <a:pt x="1703" y="115"/>
                </a:cubicBezTo>
                <a:cubicBezTo>
                  <a:pt x="1703" y="204"/>
                  <a:pt x="1703" y="204"/>
                  <a:pt x="1703" y="204"/>
                </a:cubicBezTo>
                <a:cubicBezTo>
                  <a:pt x="1674" y="204"/>
                  <a:pt x="1674" y="204"/>
                  <a:pt x="1674" y="204"/>
                </a:cubicBezTo>
                <a:cubicBezTo>
                  <a:pt x="1674" y="194"/>
                  <a:pt x="1674" y="194"/>
                  <a:pt x="1674" y="194"/>
                </a:cubicBezTo>
                <a:cubicBezTo>
                  <a:pt x="1671" y="198"/>
                  <a:pt x="1668" y="201"/>
                  <a:pt x="1663" y="203"/>
                </a:cubicBezTo>
                <a:cubicBezTo>
                  <a:pt x="1659" y="206"/>
                  <a:pt x="1654" y="207"/>
                  <a:pt x="1648" y="207"/>
                </a:cubicBezTo>
                <a:moveTo>
                  <a:pt x="1549" y="179"/>
                </a:moveTo>
                <a:cubicBezTo>
                  <a:pt x="1554" y="179"/>
                  <a:pt x="1559" y="177"/>
                  <a:pt x="1562" y="174"/>
                </a:cubicBezTo>
                <a:cubicBezTo>
                  <a:pt x="1565" y="170"/>
                  <a:pt x="1567" y="165"/>
                  <a:pt x="1567" y="160"/>
                </a:cubicBezTo>
                <a:cubicBezTo>
                  <a:pt x="1567" y="154"/>
                  <a:pt x="1565" y="149"/>
                  <a:pt x="1562" y="145"/>
                </a:cubicBezTo>
                <a:cubicBezTo>
                  <a:pt x="1559" y="142"/>
                  <a:pt x="1554" y="140"/>
                  <a:pt x="1549" y="140"/>
                </a:cubicBezTo>
                <a:cubicBezTo>
                  <a:pt x="1544" y="140"/>
                  <a:pt x="1540" y="142"/>
                  <a:pt x="1536" y="145"/>
                </a:cubicBezTo>
                <a:cubicBezTo>
                  <a:pt x="1533" y="149"/>
                  <a:pt x="1531" y="154"/>
                  <a:pt x="1531" y="160"/>
                </a:cubicBezTo>
                <a:cubicBezTo>
                  <a:pt x="1531" y="165"/>
                  <a:pt x="1533" y="170"/>
                  <a:pt x="1536" y="174"/>
                </a:cubicBezTo>
                <a:cubicBezTo>
                  <a:pt x="1540" y="177"/>
                  <a:pt x="1544" y="179"/>
                  <a:pt x="1549" y="179"/>
                </a:cubicBezTo>
                <a:moveTo>
                  <a:pt x="1502" y="115"/>
                </a:moveTo>
                <a:cubicBezTo>
                  <a:pt x="1531" y="115"/>
                  <a:pt x="1531" y="115"/>
                  <a:pt x="1531" y="115"/>
                </a:cubicBezTo>
                <a:cubicBezTo>
                  <a:pt x="1531" y="125"/>
                  <a:pt x="1531" y="125"/>
                  <a:pt x="1531" y="125"/>
                </a:cubicBezTo>
                <a:cubicBezTo>
                  <a:pt x="1534" y="121"/>
                  <a:pt x="1538" y="118"/>
                  <a:pt x="1542" y="116"/>
                </a:cubicBezTo>
                <a:cubicBezTo>
                  <a:pt x="1547" y="114"/>
                  <a:pt x="1552" y="113"/>
                  <a:pt x="1558" y="113"/>
                </a:cubicBezTo>
                <a:cubicBezTo>
                  <a:pt x="1563" y="113"/>
                  <a:pt x="1569" y="114"/>
                  <a:pt x="1574" y="116"/>
                </a:cubicBezTo>
                <a:cubicBezTo>
                  <a:pt x="1579" y="118"/>
                  <a:pt x="1583" y="122"/>
                  <a:pt x="1587" y="126"/>
                </a:cubicBezTo>
                <a:cubicBezTo>
                  <a:pt x="1590" y="130"/>
                  <a:pt x="1593" y="135"/>
                  <a:pt x="1595" y="140"/>
                </a:cubicBezTo>
                <a:cubicBezTo>
                  <a:pt x="1597" y="146"/>
                  <a:pt x="1598" y="152"/>
                  <a:pt x="1598" y="159"/>
                </a:cubicBezTo>
                <a:cubicBezTo>
                  <a:pt x="1598" y="166"/>
                  <a:pt x="1597" y="172"/>
                  <a:pt x="1595" y="178"/>
                </a:cubicBezTo>
                <a:cubicBezTo>
                  <a:pt x="1593" y="184"/>
                  <a:pt x="1590" y="189"/>
                  <a:pt x="1586" y="193"/>
                </a:cubicBezTo>
                <a:cubicBezTo>
                  <a:pt x="1582" y="197"/>
                  <a:pt x="1578" y="201"/>
                  <a:pt x="1573" y="203"/>
                </a:cubicBezTo>
                <a:cubicBezTo>
                  <a:pt x="1568" y="205"/>
                  <a:pt x="1563" y="207"/>
                  <a:pt x="1557" y="207"/>
                </a:cubicBezTo>
                <a:cubicBezTo>
                  <a:pt x="1552" y="207"/>
                  <a:pt x="1547" y="206"/>
                  <a:pt x="1543" y="204"/>
                </a:cubicBezTo>
                <a:cubicBezTo>
                  <a:pt x="1539" y="202"/>
                  <a:pt x="1536" y="199"/>
                  <a:pt x="1533" y="196"/>
                </a:cubicBezTo>
                <a:cubicBezTo>
                  <a:pt x="1533" y="243"/>
                  <a:pt x="1533" y="243"/>
                  <a:pt x="1533" y="243"/>
                </a:cubicBezTo>
                <a:cubicBezTo>
                  <a:pt x="1502" y="243"/>
                  <a:pt x="1502" y="243"/>
                  <a:pt x="1502" y="243"/>
                </a:cubicBezTo>
                <a:lnTo>
                  <a:pt x="1502" y="115"/>
                </a:lnTo>
                <a:close/>
                <a:moveTo>
                  <a:pt x="1455" y="135"/>
                </a:moveTo>
                <a:cubicBezTo>
                  <a:pt x="1449" y="135"/>
                  <a:pt x="1445" y="137"/>
                  <a:pt x="1445" y="140"/>
                </a:cubicBezTo>
                <a:cubicBezTo>
                  <a:pt x="1445" y="142"/>
                  <a:pt x="1446" y="144"/>
                  <a:pt x="1448" y="145"/>
                </a:cubicBezTo>
                <a:cubicBezTo>
                  <a:pt x="1450" y="146"/>
                  <a:pt x="1454" y="147"/>
                  <a:pt x="1459" y="148"/>
                </a:cubicBezTo>
                <a:cubicBezTo>
                  <a:pt x="1469" y="151"/>
                  <a:pt x="1477" y="154"/>
                  <a:pt x="1482" y="159"/>
                </a:cubicBezTo>
                <a:cubicBezTo>
                  <a:pt x="1487" y="164"/>
                  <a:pt x="1489" y="170"/>
                  <a:pt x="1489" y="179"/>
                </a:cubicBezTo>
                <a:cubicBezTo>
                  <a:pt x="1489" y="187"/>
                  <a:pt x="1486" y="194"/>
                  <a:pt x="1479" y="199"/>
                </a:cubicBezTo>
                <a:cubicBezTo>
                  <a:pt x="1472" y="204"/>
                  <a:pt x="1462" y="207"/>
                  <a:pt x="1449" y="207"/>
                </a:cubicBezTo>
                <a:cubicBezTo>
                  <a:pt x="1442" y="207"/>
                  <a:pt x="1436" y="206"/>
                  <a:pt x="1429" y="204"/>
                </a:cubicBezTo>
                <a:cubicBezTo>
                  <a:pt x="1423" y="203"/>
                  <a:pt x="1418" y="201"/>
                  <a:pt x="1414" y="198"/>
                </a:cubicBezTo>
                <a:cubicBezTo>
                  <a:pt x="1424" y="180"/>
                  <a:pt x="1424" y="180"/>
                  <a:pt x="1424" y="180"/>
                </a:cubicBezTo>
                <a:cubicBezTo>
                  <a:pt x="1427" y="181"/>
                  <a:pt x="1431" y="182"/>
                  <a:pt x="1436" y="183"/>
                </a:cubicBezTo>
                <a:cubicBezTo>
                  <a:pt x="1440" y="184"/>
                  <a:pt x="1444" y="184"/>
                  <a:pt x="1447" y="184"/>
                </a:cubicBezTo>
                <a:cubicBezTo>
                  <a:pt x="1455" y="184"/>
                  <a:pt x="1458" y="182"/>
                  <a:pt x="1458" y="179"/>
                </a:cubicBezTo>
                <a:cubicBezTo>
                  <a:pt x="1458" y="178"/>
                  <a:pt x="1458" y="177"/>
                  <a:pt x="1458" y="176"/>
                </a:cubicBezTo>
                <a:cubicBezTo>
                  <a:pt x="1458" y="176"/>
                  <a:pt x="1457" y="175"/>
                  <a:pt x="1456" y="175"/>
                </a:cubicBezTo>
                <a:cubicBezTo>
                  <a:pt x="1455" y="174"/>
                  <a:pt x="1454" y="173"/>
                  <a:pt x="1452" y="173"/>
                </a:cubicBezTo>
                <a:cubicBezTo>
                  <a:pt x="1450" y="172"/>
                  <a:pt x="1448" y="172"/>
                  <a:pt x="1445" y="171"/>
                </a:cubicBezTo>
                <a:cubicBezTo>
                  <a:pt x="1440" y="170"/>
                  <a:pt x="1435" y="168"/>
                  <a:pt x="1432" y="166"/>
                </a:cubicBezTo>
                <a:cubicBezTo>
                  <a:pt x="1428" y="164"/>
                  <a:pt x="1425" y="162"/>
                  <a:pt x="1422" y="160"/>
                </a:cubicBezTo>
                <a:cubicBezTo>
                  <a:pt x="1420" y="157"/>
                  <a:pt x="1418" y="155"/>
                  <a:pt x="1417" y="152"/>
                </a:cubicBezTo>
                <a:cubicBezTo>
                  <a:pt x="1416" y="148"/>
                  <a:pt x="1415" y="145"/>
                  <a:pt x="1415" y="141"/>
                </a:cubicBezTo>
                <a:cubicBezTo>
                  <a:pt x="1415" y="132"/>
                  <a:pt x="1418" y="125"/>
                  <a:pt x="1425" y="120"/>
                </a:cubicBezTo>
                <a:cubicBezTo>
                  <a:pt x="1432" y="115"/>
                  <a:pt x="1441" y="113"/>
                  <a:pt x="1453" y="113"/>
                </a:cubicBezTo>
                <a:cubicBezTo>
                  <a:pt x="1459" y="113"/>
                  <a:pt x="1465" y="113"/>
                  <a:pt x="1471" y="115"/>
                </a:cubicBezTo>
                <a:cubicBezTo>
                  <a:pt x="1476" y="116"/>
                  <a:pt x="1481" y="117"/>
                  <a:pt x="1485" y="120"/>
                </a:cubicBezTo>
                <a:cubicBezTo>
                  <a:pt x="1482" y="142"/>
                  <a:pt x="1482" y="142"/>
                  <a:pt x="1482" y="142"/>
                </a:cubicBezTo>
                <a:cubicBezTo>
                  <a:pt x="1478" y="140"/>
                  <a:pt x="1473" y="138"/>
                  <a:pt x="1468" y="137"/>
                </a:cubicBezTo>
                <a:cubicBezTo>
                  <a:pt x="1464" y="136"/>
                  <a:pt x="1459" y="135"/>
                  <a:pt x="1455" y="135"/>
                </a:cubicBezTo>
                <a:moveTo>
                  <a:pt x="1356" y="181"/>
                </a:moveTo>
                <a:cubicBezTo>
                  <a:pt x="1362" y="181"/>
                  <a:pt x="1366" y="179"/>
                  <a:pt x="1370" y="175"/>
                </a:cubicBezTo>
                <a:cubicBezTo>
                  <a:pt x="1373" y="171"/>
                  <a:pt x="1375" y="166"/>
                  <a:pt x="1375" y="160"/>
                </a:cubicBezTo>
                <a:cubicBezTo>
                  <a:pt x="1375" y="153"/>
                  <a:pt x="1373" y="148"/>
                  <a:pt x="1370" y="144"/>
                </a:cubicBezTo>
                <a:cubicBezTo>
                  <a:pt x="1366" y="140"/>
                  <a:pt x="1362" y="139"/>
                  <a:pt x="1356" y="139"/>
                </a:cubicBezTo>
                <a:cubicBezTo>
                  <a:pt x="1350" y="139"/>
                  <a:pt x="1345" y="140"/>
                  <a:pt x="1342" y="144"/>
                </a:cubicBezTo>
                <a:cubicBezTo>
                  <a:pt x="1338" y="148"/>
                  <a:pt x="1337" y="153"/>
                  <a:pt x="1337" y="160"/>
                </a:cubicBezTo>
                <a:cubicBezTo>
                  <a:pt x="1337" y="166"/>
                  <a:pt x="1338" y="171"/>
                  <a:pt x="1342" y="175"/>
                </a:cubicBezTo>
                <a:cubicBezTo>
                  <a:pt x="1345" y="179"/>
                  <a:pt x="1350" y="181"/>
                  <a:pt x="1356" y="181"/>
                </a:cubicBezTo>
                <a:moveTo>
                  <a:pt x="1356" y="207"/>
                </a:moveTo>
                <a:cubicBezTo>
                  <a:pt x="1349" y="207"/>
                  <a:pt x="1342" y="205"/>
                  <a:pt x="1336" y="203"/>
                </a:cubicBezTo>
                <a:cubicBezTo>
                  <a:pt x="1330" y="201"/>
                  <a:pt x="1325" y="198"/>
                  <a:pt x="1321" y="193"/>
                </a:cubicBezTo>
                <a:cubicBezTo>
                  <a:pt x="1317" y="189"/>
                  <a:pt x="1313" y="184"/>
                  <a:pt x="1311" y="178"/>
                </a:cubicBezTo>
                <a:cubicBezTo>
                  <a:pt x="1308" y="173"/>
                  <a:pt x="1307" y="166"/>
                  <a:pt x="1307" y="160"/>
                </a:cubicBezTo>
                <a:cubicBezTo>
                  <a:pt x="1307" y="153"/>
                  <a:pt x="1308" y="147"/>
                  <a:pt x="1311" y="141"/>
                </a:cubicBezTo>
                <a:cubicBezTo>
                  <a:pt x="1313" y="135"/>
                  <a:pt x="1317" y="130"/>
                  <a:pt x="1321" y="126"/>
                </a:cubicBezTo>
                <a:cubicBezTo>
                  <a:pt x="1325" y="122"/>
                  <a:pt x="1331" y="118"/>
                  <a:pt x="1337" y="116"/>
                </a:cubicBezTo>
                <a:cubicBezTo>
                  <a:pt x="1342" y="114"/>
                  <a:pt x="1349" y="113"/>
                  <a:pt x="1356" y="113"/>
                </a:cubicBezTo>
                <a:cubicBezTo>
                  <a:pt x="1363" y="113"/>
                  <a:pt x="1369" y="114"/>
                  <a:pt x="1375" y="116"/>
                </a:cubicBezTo>
                <a:cubicBezTo>
                  <a:pt x="1381" y="118"/>
                  <a:pt x="1386" y="122"/>
                  <a:pt x="1391" y="126"/>
                </a:cubicBezTo>
                <a:cubicBezTo>
                  <a:pt x="1395" y="130"/>
                  <a:pt x="1398" y="135"/>
                  <a:pt x="1401" y="141"/>
                </a:cubicBezTo>
                <a:cubicBezTo>
                  <a:pt x="1403" y="147"/>
                  <a:pt x="1404" y="153"/>
                  <a:pt x="1404" y="160"/>
                </a:cubicBezTo>
                <a:cubicBezTo>
                  <a:pt x="1404" y="166"/>
                  <a:pt x="1403" y="173"/>
                  <a:pt x="1401" y="178"/>
                </a:cubicBezTo>
                <a:cubicBezTo>
                  <a:pt x="1398" y="184"/>
                  <a:pt x="1395" y="189"/>
                  <a:pt x="1391" y="193"/>
                </a:cubicBezTo>
                <a:cubicBezTo>
                  <a:pt x="1386" y="197"/>
                  <a:pt x="1381" y="201"/>
                  <a:pt x="1375" y="203"/>
                </a:cubicBezTo>
                <a:cubicBezTo>
                  <a:pt x="1369" y="205"/>
                  <a:pt x="1363" y="207"/>
                  <a:pt x="1356" y="207"/>
                </a:cubicBezTo>
                <a:moveTo>
                  <a:pt x="1239" y="115"/>
                </a:moveTo>
                <a:cubicBezTo>
                  <a:pt x="1269" y="115"/>
                  <a:pt x="1269" y="115"/>
                  <a:pt x="1269" y="115"/>
                </a:cubicBezTo>
                <a:cubicBezTo>
                  <a:pt x="1269" y="129"/>
                  <a:pt x="1269" y="129"/>
                  <a:pt x="1269" y="129"/>
                </a:cubicBezTo>
                <a:cubicBezTo>
                  <a:pt x="1271" y="124"/>
                  <a:pt x="1274" y="120"/>
                  <a:pt x="1278" y="118"/>
                </a:cubicBezTo>
                <a:cubicBezTo>
                  <a:pt x="1282" y="115"/>
                  <a:pt x="1286" y="114"/>
                  <a:pt x="1291" y="114"/>
                </a:cubicBezTo>
                <a:cubicBezTo>
                  <a:pt x="1295" y="114"/>
                  <a:pt x="1299" y="114"/>
                  <a:pt x="1301" y="116"/>
                </a:cubicBezTo>
                <a:cubicBezTo>
                  <a:pt x="1299" y="145"/>
                  <a:pt x="1299" y="145"/>
                  <a:pt x="1299" y="145"/>
                </a:cubicBezTo>
                <a:cubicBezTo>
                  <a:pt x="1297" y="144"/>
                  <a:pt x="1296" y="143"/>
                  <a:pt x="1293" y="143"/>
                </a:cubicBezTo>
                <a:cubicBezTo>
                  <a:pt x="1291" y="143"/>
                  <a:pt x="1289" y="142"/>
                  <a:pt x="1288" y="142"/>
                </a:cubicBezTo>
                <a:cubicBezTo>
                  <a:pt x="1276" y="142"/>
                  <a:pt x="1270" y="150"/>
                  <a:pt x="1270" y="166"/>
                </a:cubicBezTo>
                <a:cubicBezTo>
                  <a:pt x="1270" y="204"/>
                  <a:pt x="1270" y="204"/>
                  <a:pt x="1270" y="204"/>
                </a:cubicBezTo>
                <a:cubicBezTo>
                  <a:pt x="1239" y="204"/>
                  <a:pt x="1239" y="204"/>
                  <a:pt x="1239" y="204"/>
                </a:cubicBezTo>
                <a:lnTo>
                  <a:pt x="1239" y="115"/>
                </a:lnTo>
                <a:close/>
                <a:moveTo>
                  <a:pt x="1195" y="150"/>
                </a:moveTo>
                <a:cubicBezTo>
                  <a:pt x="1195" y="145"/>
                  <a:pt x="1193" y="142"/>
                  <a:pt x="1191" y="139"/>
                </a:cubicBezTo>
                <a:cubicBezTo>
                  <a:pt x="1188" y="136"/>
                  <a:pt x="1184" y="135"/>
                  <a:pt x="1180" y="135"/>
                </a:cubicBezTo>
                <a:cubicBezTo>
                  <a:pt x="1172" y="135"/>
                  <a:pt x="1166" y="140"/>
                  <a:pt x="1164" y="150"/>
                </a:cubicBezTo>
                <a:lnTo>
                  <a:pt x="1195" y="150"/>
                </a:lnTo>
                <a:close/>
                <a:moveTo>
                  <a:pt x="1224" y="197"/>
                </a:moveTo>
                <a:cubicBezTo>
                  <a:pt x="1219" y="200"/>
                  <a:pt x="1214" y="203"/>
                  <a:pt x="1208" y="204"/>
                </a:cubicBezTo>
                <a:cubicBezTo>
                  <a:pt x="1201" y="206"/>
                  <a:pt x="1195" y="207"/>
                  <a:pt x="1188" y="207"/>
                </a:cubicBezTo>
                <a:cubicBezTo>
                  <a:pt x="1180" y="207"/>
                  <a:pt x="1172" y="206"/>
                  <a:pt x="1166" y="203"/>
                </a:cubicBezTo>
                <a:cubicBezTo>
                  <a:pt x="1159" y="201"/>
                  <a:pt x="1153" y="198"/>
                  <a:pt x="1149" y="194"/>
                </a:cubicBezTo>
                <a:cubicBezTo>
                  <a:pt x="1144" y="190"/>
                  <a:pt x="1141" y="185"/>
                  <a:pt x="1138" y="179"/>
                </a:cubicBezTo>
                <a:cubicBezTo>
                  <a:pt x="1136" y="173"/>
                  <a:pt x="1134" y="167"/>
                  <a:pt x="1134" y="160"/>
                </a:cubicBezTo>
                <a:cubicBezTo>
                  <a:pt x="1134" y="153"/>
                  <a:pt x="1136" y="146"/>
                  <a:pt x="1138" y="141"/>
                </a:cubicBezTo>
                <a:cubicBezTo>
                  <a:pt x="1140" y="135"/>
                  <a:pt x="1143" y="130"/>
                  <a:pt x="1147" y="126"/>
                </a:cubicBezTo>
                <a:cubicBezTo>
                  <a:pt x="1151" y="122"/>
                  <a:pt x="1156" y="118"/>
                  <a:pt x="1162" y="116"/>
                </a:cubicBezTo>
                <a:cubicBezTo>
                  <a:pt x="1168" y="114"/>
                  <a:pt x="1174" y="113"/>
                  <a:pt x="1181" y="113"/>
                </a:cubicBezTo>
                <a:cubicBezTo>
                  <a:pt x="1187" y="113"/>
                  <a:pt x="1193" y="114"/>
                  <a:pt x="1199" y="116"/>
                </a:cubicBezTo>
                <a:cubicBezTo>
                  <a:pt x="1204" y="118"/>
                  <a:pt x="1209" y="121"/>
                  <a:pt x="1212" y="125"/>
                </a:cubicBezTo>
                <a:cubicBezTo>
                  <a:pt x="1216" y="128"/>
                  <a:pt x="1219" y="133"/>
                  <a:pt x="1221" y="138"/>
                </a:cubicBezTo>
                <a:cubicBezTo>
                  <a:pt x="1223" y="144"/>
                  <a:pt x="1224" y="150"/>
                  <a:pt x="1224" y="157"/>
                </a:cubicBezTo>
                <a:cubicBezTo>
                  <a:pt x="1224" y="161"/>
                  <a:pt x="1224" y="165"/>
                  <a:pt x="1223" y="168"/>
                </a:cubicBezTo>
                <a:cubicBezTo>
                  <a:pt x="1165" y="168"/>
                  <a:pt x="1165" y="168"/>
                  <a:pt x="1165" y="168"/>
                </a:cubicBezTo>
                <a:cubicBezTo>
                  <a:pt x="1168" y="178"/>
                  <a:pt x="1176" y="183"/>
                  <a:pt x="1191" y="183"/>
                </a:cubicBezTo>
                <a:cubicBezTo>
                  <a:pt x="1194" y="183"/>
                  <a:pt x="1198" y="182"/>
                  <a:pt x="1203" y="181"/>
                </a:cubicBezTo>
                <a:cubicBezTo>
                  <a:pt x="1207" y="180"/>
                  <a:pt x="1211" y="179"/>
                  <a:pt x="1214" y="178"/>
                </a:cubicBezTo>
                <a:lnTo>
                  <a:pt x="1224" y="197"/>
                </a:lnTo>
                <a:close/>
                <a:moveTo>
                  <a:pt x="1077" y="148"/>
                </a:moveTo>
                <a:cubicBezTo>
                  <a:pt x="1062" y="103"/>
                  <a:pt x="1062" y="103"/>
                  <a:pt x="1062" y="103"/>
                </a:cubicBezTo>
                <a:cubicBezTo>
                  <a:pt x="1047" y="148"/>
                  <a:pt x="1047" y="148"/>
                  <a:pt x="1047" y="148"/>
                </a:cubicBezTo>
                <a:lnTo>
                  <a:pt x="1077" y="148"/>
                </a:lnTo>
                <a:close/>
                <a:moveTo>
                  <a:pt x="1046" y="73"/>
                </a:moveTo>
                <a:cubicBezTo>
                  <a:pt x="1081" y="73"/>
                  <a:pt x="1081" y="73"/>
                  <a:pt x="1081" y="73"/>
                </a:cubicBezTo>
                <a:cubicBezTo>
                  <a:pt x="1133" y="204"/>
                  <a:pt x="1133" y="204"/>
                  <a:pt x="1133" y="204"/>
                </a:cubicBezTo>
                <a:cubicBezTo>
                  <a:pt x="1096" y="204"/>
                  <a:pt x="1096" y="204"/>
                  <a:pt x="1096" y="204"/>
                </a:cubicBezTo>
                <a:cubicBezTo>
                  <a:pt x="1086" y="174"/>
                  <a:pt x="1086" y="174"/>
                  <a:pt x="1086" y="174"/>
                </a:cubicBezTo>
                <a:cubicBezTo>
                  <a:pt x="1039" y="174"/>
                  <a:pt x="1039" y="174"/>
                  <a:pt x="1039" y="174"/>
                </a:cubicBezTo>
                <a:cubicBezTo>
                  <a:pt x="1029" y="204"/>
                  <a:pt x="1029" y="204"/>
                  <a:pt x="1029" y="204"/>
                </a:cubicBezTo>
                <a:cubicBezTo>
                  <a:pt x="995" y="204"/>
                  <a:pt x="995" y="204"/>
                  <a:pt x="995" y="204"/>
                </a:cubicBezTo>
                <a:lnTo>
                  <a:pt x="1046" y="73"/>
                </a:lnTo>
                <a:close/>
                <a:moveTo>
                  <a:pt x="921" y="135"/>
                </a:moveTo>
                <a:cubicBezTo>
                  <a:pt x="914" y="135"/>
                  <a:pt x="911" y="137"/>
                  <a:pt x="911" y="140"/>
                </a:cubicBezTo>
                <a:cubicBezTo>
                  <a:pt x="911" y="142"/>
                  <a:pt x="912" y="144"/>
                  <a:pt x="914" y="145"/>
                </a:cubicBezTo>
                <a:cubicBezTo>
                  <a:pt x="916" y="146"/>
                  <a:pt x="919" y="147"/>
                  <a:pt x="924" y="148"/>
                </a:cubicBezTo>
                <a:cubicBezTo>
                  <a:pt x="935" y="151"/>
                  <a:pt x="943" y="154"/>
                  <a:pt x="948" y="159"/>
                </a:cubicBezTo>
                <a:cubicBezTo>
                  <a:pt x="952" y="164"/>
                  <a:pt x="955" y="170"/>
                  <a:pt x="955" y="179"/>
                </a:cubicBezTo>
                <a:cubicBezTo>
                  <a:pt x="955" y="187"/>
                  <a:pt x="951" y="194"/>
                  <a:pt x="944" y="199"/>
                </a:cubicBezTo>
                <a:cubicBezTo>
                  <a:pt x="937" y="204"/>
                  <a:pt x="928" y="207"/>
                  <a:pt x="915" y="207"/>
                </a:cubicBezTo>
                <a:cubicBezTo>
                  <a:pt x="908" y="207"/>
                  <a:pt x="901" y="206"/>
                  <a:pt x="895" y="204"/>
                </a:cubicBezTo>
                <a:cubicBezTo>
                  <a:pt x="888" y="203"/>
                  <a:pt x="883" y="201"/>
                  <a:pt x="880" y="198"/>
                </a:cubicBezTo>
                <a:cubicBezTo>
                  <a:pt x="890" y="180"/>
                  <a:pt x="890" y="180"/>
                  <a:pt x="890" y="180"/>
                </a:cubicBezTo>
                <a:cubicBezTo>
                  <a:pt x="893" y="181"/>
                  <a:pt x="897" y="182"/>
                  <a:pt x="901" y="183"/>
                </a:cubicBezTo>
                <a:cubicBezTo>
                  <a:pt x="905" y="184"/>
                  <a:pt x="909" y="184"/>
                  <a:pt x="913" y="184"/>
                </a:cubicBezTo>
                <a:cubicBezTo>
                  <a:pt x="920" y="184"/>
                  <a:pt x="924" y="182"/>
                  <a:pt x="924" y="179"/>
                </a:cubicBezTo>
                <a:cubicBezTo>
                  <a:pt x="924" y="178"/>
                  <a:pt x="924" y="177"/>
                  <a:pt x="924" y="176"/>
                </a:cubicBezTo>
                <a:cubicBezTo>
                  <a:pt x="923" y="176"/>
                  <a:pt x="923" y="175"/>
                  <a:pt x="922" y="175"/>
                </a:cubicBezTo>
                <a:cubicBezTo>
                  <a:pt x="921" y="174"/>
                  <a:pt x="919" y="173"/>
                  <a:pt x="918" y="173"/>
                </a:cubicBezTo>
                <a:cubicBezTo>
                  <a:pt x="916" y="172"/>
                  <a:pt x="914" y="172"/>
                  <a:pt x="911" y="171"/>
                </a:cubicBezTo>
                <a:cubicBezTo>
                  <a:pt x="906" y="170"/>
                  <a:pt x="901" y="168"/>
                  <a:pt x="897" y="166"/>
                </a:cubicBezTo>
                <a:cubicBezTo>
                  <a:pt x="893" y="164"/>
                  <a:pt x="890" y="162"/>
                  <a:pt x="888" y="160"/>
                </a:cubicBezTo>
                <a:cubicBezTo>
                  <a:pt x="885" y="157"/>
                  <a:pt x="884" y="155"/>
                  <a:pt x="883" y="152"/>
                </a:cubicBezTo>
                <a:cubicBezTo>
                  <a:pt x="881" y="148"/>
                  <a:pt x="881" y="145"/>
                  <a:pt x="881" y="141"/>
                </a:cubicBezTo>
                <a:cubicBezTo>
                  <a:pt x="881" y="132"/>
                  <a:pt x="884" y="125"/>
                  <a:pt x="891" y="120"/>
                </a:cubicBezTo>
                <a:cubicBezTo>
                  <a:pt x="898" y="115"/>
                  <a:pt x="907" y="113"/>
                  <a:pt x="919" y="113"/>
                </a:cubicBezTo>
                <a:cubicBezTo>
                  <a:pt x="925" y="113"/>
                  <a:pt x="931" y="113"/>
                  <a:pt x="936" y="115"/>
                </a:cubicBezTo>
                <a:cubicBezTo>
                  <a:pt x="942" y="116"/>
                  <a:pt x="947" y="117"/>
                  <a:pt x="951" y="120"/>
                </a:cubicBezTo>
                <a:cubicBezTo>
                  <a:pt x="948" y="142"/>
                  <a:pt x="948" y="142"/>
                  <a:pt x="948" y="142"/>
                </a:cubicBezTo>
                <a:cubicBezTo>
                  <a:pt x="943" y="140"/>
                  <a:pt x="939" y="138"/>
                  <a:pt x="934" y="137"/>
                </a:cubicBezTo>
                <a:cubicBezTo>
                  <a:pt x="929" y="136"/>
                  <a:pt x="925" y="135"/>
                  <a:pt x="921" y="135"/>
                </a:cubicBezTo>
                <a:moveTo>
                  <a:pt x="780" y="115"/>
                </a:moveTo>
                <a:cubicBezTo>
                  <a:pt x="810" y="115"/>
                  <a:pt x="810" y="115"/>
                  <a:pt x="810" y="115"/>
                </a:cubicBezTo>
                <a:cubicBezTo>
                  <a:pt x="810" y="126"/>
                  <a:pt x="810" y="126"/>
                  <a:pt x="810" y="126"/>
                </a:cubicBezTo>
                <a:cubicBezTo>
                  <a:pt x="812" y="122"/>
                  <a:pt x="816" y="119"/>
                  <a:pt x="820" y="116"/>
                </a:cubicBezTo>
                <a:cubicBezTo>
                  <a:pt x="825" y="114"/>
                  <a:pt x="830" y="113"/>
                  <a:pt x="836" y="113"/>
                </a:cubicBezTo>
                <a:cubicBezTo>
                  <a:pt x="846" y="113"/>
                  <a:pt x="853" y="116"/>
                  <a:pt x="859" y="122"/>
                </a:cubicBezTo>
                <a:cubicBezTo>
                  <a:pt x="864" y="128"/>
                  <a:pt x="866" y="138"/>
                  <a:pt x="866" y="150"/>
                </a:cubicBezTo>
                <a:cubicBezTo>
                  <a:pt x="866" y="204"/>
                  <a:pt x="866" y="204"/>
                  <a:pt x="866" y="204"/>
                </a:cubicBezTo>
                <a:cubicBezTo>
                  <a:pt x="836" y="204"/>
                  <a:pt x="836" y="204"/>
                  <a:pt x="836" y="204"/>
                </a:cubicBezTo>
                <a:cubicBezTo>
                  <a:pt x="836" y="156"/>
                  <a:pt x="836" y="156"/>
                  <a:pt x="836" y="156"/>
                </a:cubicBezTo>
                <a:cubicBezTo>
                  <a:pt x="836" y="145"/>
                  <a:pt x="832" y="140"/>
                  <a:pt x="824" y="140"/>
                </a:cubicBezTo>
                <a:cubicBezTo>
                  <a:pt x="819" y="140"/>
                  <a:pt x="816" y="142"/>
                  <a:pt x="814" y="144"/>
                </a:cubicBezTo>
                <a:cubicBezTo>
                  <a:pt x="812" y="147"/>
                  <a:pt x="810" y="152"/>
                  <a:pt x="810" y="157"/>
                </a:cubicBezTo>
                <a:cubicBezTo>
                  <a:pt x="810" y="204"/>
                  <a:pt x="810" y="204"/>
                  <a:pt x="810" y="204"/>
                </a:cubicBezTo>
                <a:cubicBezTo>
                  <a:pt x="780" y="204"/>
                  <a:pt x="780" y="204"/>
                  <a:pt x="780" y="204"/>
                </a:cubicBezTo>
                <a:lnTo>
                  <a:pt x="780" y="115"/>
                </a:lnTo>
                <a:close/>
                <a:moveTo>
                  <a:pt x="729" y="115"/>
                </a:moveTo>
                <a:cubicBezTo>
                  <a:pt x="760" y="115"/>
                  <a:pt x="760" y="115"/>
                  <a:pt x="760" y="115"/>
                </a:cubicBezTo>
                <a:cubicBezTo>
                  <a:pt x="760" y="204"/>
                  <a:pt x="760" y="204"/>
                  <a:pt x="760" y="204"/>
                </a:cubicBezTo>
                <a:cubicBezTo>
                  <a:pt x="729" y="204"/>
                  <a:pt x="729" y="204"/>
                  <a:pt x="729" y="204"/>
                </a:cubicBezTo>
                <a:lnTo>
                  <a:pt x="729" y="115"/>
                </a:lnTo>
                <a:close/>
                <a:moveTo>
                  <a:pt x="744" y="101"/>
                </a:moveTo>
                <a:cubicBezTo>
                  <a:pt x="739" y="101"/>
                  <a:pt x="735" y="100"/>
                  <a:pt x="732" y="97"/>
                </a:cubicBezTo>
                <a:cubicBezTo>
                  <a:pt x="729" y="94"/>
                  <a:pt x="727" y="90"/>
                  <a:pt x="727" y="85"/>
                </a:cubicBezTo>
                <a:cubicBezTo>
                  <a:pt x="727" y="80"/>
                  <a:pt x="729" y="76"/>
                  <a:pt x="732" y="73"/>
                </a:cubicBezTo>
                <a:cubicBezTo>
                  <a:pt x="735" y="70"/>
                  <a:pt x="739" y="68"/>
                  <a:pt x="744" y="68"/>
                </a:cubicBezTo>
                <a:cubicBezTo>
                  <a:pt x="749" y="68"/>
                  <a:pt x="753" y="70"/>
                  <a:pt x="757" y="73"/>
                </a:cubicBezTo>
                <a:cubicBezTo>
                  <a:pt x="760" y="76"/>
                  <a:pt x="762" y="80"/>
                  <a:pt x="762" y="85"/>
                </a:cubicBezTo>
                <a:cubicBezTo>
                  <a:pt x="762" y="90"/>
                  <a:pt x="760" y="94"/>
                  <a:pt x="757" y="97"/>
                </a:cubicBezTo>
                <a:cubicBezTo>
                  <a:pt x="753" y="100"/>
                  <a:pt x="749" y="101"/>
                  <a:pt x="744" y="101"/>
                </a:cubicBezTo>
                <a:moveTo>
                  <a:pt x="676" y="73"/>
                </a:moveTo>
                <a:cubicBezTo>
                  <a:pt x="707" y="73"/>
                  <a:pt x="707" y="73"/>
                  <a:pt x="707" y="73"/>
                </a:cubicBezTo>
                <a:cubicBezTo>
                  <a:pt x="707" y="204"/>
                  <a:pt x="707" y="204"/>
                  <a:pt x="707" y="204"/>
                </a:cubicBezTo>
                <a:cubicBezTo>
                  <a:pt x="676" y="204"/>
                  <a:pt x="676" y="204"/>
                  <a:pt x="676" y="204"/>
                </a:cubicBezTo>
                <a:lnTo>
                  <a:pt x="676" y="73"/>
                </a:lnTo>
                <a:close/>
                <a:moveTo>
                  <a:pt x="625" y="73"/>
                </a:moveTo>
                <a:cubicBezTo>
                  <a:pt x="656" y="73"/>
                  <a:pt x="656" y="73"/>
                  <a:pt x="656" y="73"/>
                </a:cubicBezTo>
                <a:cubicBezTo>
                  <a:pt x="656" y="204"/>
                  <a:pt x="656" y="204"/>
                  <a:pt x="656" y="204"/>
                </a:cubicBezTo>
                <a:cubicBezTo>
                  <a:pt x="625" y="204"/>
                  <a:pt x="625" y="204"/>
                  <a:pt x="625" y="204"/>
                </a:cubicBezTo>
                <a:lnTo>
                  <a:pt x="625" y="73"/>
                </a:lnTo>
                <a:close/>
                <a:moveTo>
                  <a:pt x="564" y="181"/>
                </a:moveTo>
                <a:cubicBezTo>
                  <a:pt x="570" y="181"/>
                  <a:pt x="574" y="179"/>
                  <a:pt x="578" y="175"/>
                </a:cubicBezTo>
                <a:cubicBezTo>
                  <a:pt x="581" y="171"/>
                  <a:pt x="583" y="166"/>
                  <a:pt x="583" y="160"/>
                </a:cubicBezTo>
                <a:cubicBezTo>
                  <a:pt x="583" y="153"/>
                  <a:pt x="581" y="148"/>
                  <a:pt x="578" y="144"/>
                </a:cubicBezTo>
                <a:cubicBezTo>
                  <a:pt x="574" y="140"/>
                  <a:pt x="570" y="139"/>
                  <a:pt x="564" y="139"/>
                </a:cubicBezTo>
                <a:cubicBezTo>
                  <a:pt x="558" y="139"/>
                  <a:pt x="553" y="140"/>
                  <a:pt x="550" y="144"/>
                </a:cubicBezTo>
                <a:cubicBezTo>
                  <a:pt x="546" y="148"/>
                  <a:pt x="544" y="153"/>
                  <a:pt x="544" y="160"/>
                </a:cubicBezTo>
                <a:cubicBezTo>
                  <a:pt x="544" y="166"/>
                  <a:pt x="546" y="171"/>
                  <a:pt x="550" y="175"/>
                </a:cubicBezTo>
                <a:cubicBezTo>
                  <a:pt x="553" y="179"/>
                  <a:pt x="558" y="181"/>
                  <a:pt x="564" y="181"/>
                </a:cubicBezTo>
                <a:moveTo>
                  <a:pt x="564" y="207"/>
                </a:moveTo>
                <a:cubicBezTo>
                  <a:pt x="557" y="207"/>
                  <a:pt x="550" y="205"/>
                  <a:pt x="544" y="203"/>
                </a:cubicBezTo>
                <a:cubicBezTo>
                  <a:pt x="538" y="200"/>
                  <a:pt x="533" y="197"/>
                  <a:pt x="529" y="192"/>
                </a:cubicBezTo>
                <a:cubicBezTo>
                  <a:pt x="524" y="188"/>
                  <a:pt x="521" y="183"/>
                  <a:pt x="518" y="177"/>
                </a:cubicBezTo>
                <a:cubicBezTo>
                  <a:pt x="516" y="171"/>
                  <a:pt x="515" y="164"/>
                  <a:pt x="515" y="158"/>
                </a:cubicBezTo>
                <a:cubicBezTo>
                  <a:pt x="515" y="151"/>
                  <a:pt x="516" y="145"/>
                  <a:pt x="518" y="139"/>
                </a:cubicBezTo>
                <a:cubicBezTo>
                  <a:pt x="521" y="134"/>
                  <a:pt x="524" y="129"/>
                  <a:pt x="529" y="125"/>
                </a:cubicBezTo>
                <a:cubicBezTo>
                  <a:pt x="533" y="121"/>
                  <a:pt x="538" y="118"/>
                  <a:pt x="544" y="116"/>
                </a:cubicBezTo>
                <a:cubicBezTo>
                  <a:pt x="550" y="114"/>
                  <a:pt x="557" y="113"/>
                  <a:pt x="564" y="113"/>
                </a:cubicBezTo>
                <a:cubicBezTo>
                  <a:pt x="571" y="113"/>
                  <a:pt x="577" y="114"/>
                  <a:pt x="583" y="116"/>
                </a:cubicBezTo>
                <a:cubicBezTo>
                  <a:pt x="589" y="118"/>
                  <a:pt x="594" y="122"/>
                  <a:pt x="599" y="126"/>
                </a:cubicBezTo>
                <a:cubicBezTo>
                  <a:pt x="603" y="130"/>
                  <a:pt x="606" y="135"/>
                  <a:pt x="609" y="141"/>
                </a:cubicBezTo>
                <a:cubicBezTo>
                  <a:pt x="611" y="147"/>
                  <a:pt x="612" y="153"/>
                  <a:pt x="612" y="160"/>
                </a:cubicBezTo>
                <a:cubicBezTo>
                  <a:pt x="612" y="166"/>
                  <a:pt x="611" y="173"/>
                  <a:pt x="609" y="178"/>
                </a:cubicBezTo>
                <a:cubicBezTo>
                  <a:pt x="606" y="184"/>
                  <a:pt x="603" y="189"/>
                  <a:pt x="599" y="193"/>
                </a:cubicBezTo>
                <a:cubicBezTo>
                  <a:pt x="594" y="197"/>
                  <a:pt x="589" y="201"/>
                  <a:pt x="583" y="203"/>
                </a:cubicBezTo>
                <a:cubicBezTo>
                  <a:pt x="577" y="205"/>
                  <a:pt x="571" y="207"/>
                  <a:pt x="564" y="207"/>
                </a:cubicBezTo>
                <a:moveTo>
                  <a:pt x="507" y="192"/>
                </a:moveTo>
                <a:cubicBezTo>
                  <a:pt x="501" y="196"/>
                  <a:pt x="494" y="200"/>
                  <a:pt x="486" y="202"/>
                </a:cubicBezTo>
                <a:cubicBezTo>
                  <a:pt x="478" y="205"/>
                  <a:pt x="469" y="206"/>
                  <a:pt x="460" y="206"/>
                </a:cubicBezTo>
                <a:cubicBezTo>
                  <a:pt x="450" y="206"/>
                  <a:pt x="440" y="204"/>
                  <a:pt x="432" y="201"/>
                </a:cubicBezTo>
                <a:cubicBezTo>
                  <a:pt x="424" y="198"/>
                  <a:pt x="417" y="194"/>
                  <a:pt x="411" y="188"/>
                </a:cubicBezTo>
                <a:cubicBezTo>
                  <a:pt x="405" y="183"/>
                  <a:pt x="401" y="176"/>
                  <a:pt x="398" y="167"/>
                </a:cubicBezTo>
                <a:cubicBezTo>
                  <a:pt x="394" y="159"/>
                  <a:pt x="393" y="150"/>
                  <a:pt x="393" y="139"/>
                </a:cubicBezTo>
                <a:cubicBezTo>
                  <a:pt x="393" y="129"/>
                  <a:pt x="395" y="120"/>
                  <a:pt x="398" y="112"/>
                </a:cubicBezTo>
                <a:cubicBezTo>
                  <a:pt x="402" y="104"/>
                  <a:pt x="406" y="96"/>
                  <a:pt x="413" y="90"/>
                </a:cubicBezTo>
                <a:cubicBezTo>
                  <a:pt x="419" y="85"/>
                  <a:pt x="427" y="80"/>
                  <a:pt x="435" y="77"/>
                </a:cubicBezTo>
                <a:cubicBezTo>
                  <a:pt x="444" y="73"/>
                  <a:pt x="454" y="72"/>
                  <a:pt x="464" y="72"/>
                </a:cubicBezTo>
                <a:cubicBezTo>
                  <a:pt x="468" y="72"/>
                  <a:pt x="472" y="72"/>
                  <a:pt x="476" y="72"/>
                </a:cubicBezTo>
                <a:cubicBezTo>
                  <a:pt x="480" y="73"/>
                  <a:pt x="484" y="74"/>
                  <a:pt x="487" y="75"/>
                </a:cubicBezTo>
                <a:cubicBezTo>
                  <a:pt x="491" y="76"/>
                  <a:pt x="495" y="77"/>
                  <a:pt x="498" y="78"/>
                </a:cubicBezTo>
                <a:cubicBezTo>
                  <a:pt x="501" y="79"/>
                  <a:pt x="504" y="81"/>
                  <a:pt x="507" y="82"/>
                </a:cubicBezTo>
                <a:cubicBezTo>
                  <a:pt x="493" y="109"/>
                  <a:pt x="493" y="109"/>
                  <a:pt x="493" y="109"/>
                </a:cubicBezTo>
                <a:cubicBezTo>
                  <a:pt x="490" y="108"/>
                  <a:pt x="488" y="107"/>
                  <a:pt x="486" y="106"/>
                </a:cubicBezTo>
                <a:cubicBezTo>
                  <a:pt x="484" y="105"/>
                  <a:pt x="482" y="104"/>
                  <a:pt x="480" y="104"/>
                </a:cubicBezTo>
                <a:cubicBezTo>
                  <a:pt x="478" y="103"/>
                  <a:pt x="476" y="103"/>
                  <a:pt x="474" y="102"/>
                </a:cubicBezTo>
                <a:cubicBezTo>
                  <a:pt x="472" y="102"/>
                  <a:pt x="469" y="102"/>
                  <a:pt x="466" y="102"/>
                </a:cubicBezTo>
                <a:cubicBezTo>
                  <a:pt x="455" y="102"/>
                  <a:pt x="445" y="105"/>
                  <a:pt x="439" y="112"/>
                </a:cubicBezTo>
                <a:cubicBezTo>
                  <a:pt x="432" y="118"/>
                  <a:pt x="428" y="127"/>
                  <a:pt x="428" y="139"/>
                </a:cubicBezTo>
                <a:cubicBezTo>
                  <a:pt x="428" y="144"/>
                  <a:pt x="429" y="149"/>
                  <a:pt x="431" y="154"/>
                </a:cubicBezTo>
                <a:cubicBezTo>
                  <a:pt x="433" y="158"/>
                  <a:pt x="435" y="162"/>
                  <a:pt x="438" y="165"/>
                </a:cubicBezTo>
                <a:cubicBezTo>
                  <a:pt x="441" y="168"/>
                  <a:pt x="445" y="171"/>
                  <a:pt x="449" y="173"/>
                </a:cubicBezTo>
                <a:cubicBezTo>
                  <a:pt x="454" y="175"/>
                  <a:pt x="459" y="175"/>
                  <a:pt x="464" y="175"/>
                </a:cubicBezTo>
                <a:cubicBezTo>
                  <a:pt x="469" y="175"/>
                  <a:pt x="474" y="175"/>
                  <a:pt x="479" y="173"/>
                </a:cubicBezTo>
                <a:cubicBezTo>
                  <a:pt x="484" y="171"/>
                  <a:pt x="489" y="168"/>
                  <a:pt x="493" y="165"/>
                </a:cubicBezTo>
                <a:lnTo>
                  <a:pt x="507" y="192"/>
                </a:lnTo>
                <a:close/>
                <a:moveTo>
                  <a:pt x="126" y="2"/>
                </a:moveTo>
                <a:cubicBezTo>
                  <a:pt x="130" y="1"/>
                  <a:pt x="133" y="1"/>
                  <a:pt x="137" y="0"/>
                </a:cubicBezTo>
                <a:cubicBezTo>
                  <a:pt x="154" y="95"/>
                  <a:pt x="154" y="95"/>
                  <a:pt x="154" y="95"/>
                </a:cubicBezTo>
                <a:cubicBezTo>
                  <a:pt x="150" y="96"/>
                  <a:pt x="146" y="96"/>
                  <a:pt x="143" y="97"/>
                </a:cubicBezTo>
                <a:lnTo>
                  <a:pt x="126" y="2"/>
                </a:lnTo>
                <a:close/>
                <a:moveTo>
                  <a:pt x="122" y="107"/>
                </a:moveTo>
                <a:cubicBezTo>
                  <a:pt x="126" y="105"/>
                  <a:pt x="129" y="102"/>
                  <a:pt x="133" y="101"/>
                </a:cubicBezTo>
                <a:cubicBezTo>
                  <a:pt x="85" y="17"/>
                  <a:pt x="85" y="17"/>
                  <a:pt x="85" y="17"/>
                </a:cubicBezTo>
                <a:cubicBezTo>
                  <a:pt x="82" y="19"/>
                  <a:pt x="78" y="21"/>
                  <a:pt x="74" y="24"/>
                </a:cubicBezTo>
                <a:lnTo>
                  <a:pt x="122" y="107"/>
                </a:lnTo>
                <a:close/>
                <a:moveTo>
                  <a:pt x="95" y="160"/>
                </a:moveTo>
                <a:cubicBezTo>
                  <a:pt x="95" y="156"/>
                  <a:pt x="95" y="153"/>
                  <a:pt x="96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52"/>
                  <a:pt x="0" y="156"/>
                  <a:pt x="0" y="159"/>
                </a:cubicBezTo>
                <a:cubicBezTo>
                  <a:pt x="0" y="162"/>
                  <a:pt x="0" y="165"/>
                  <a:pt x="0" y="169"/>
                </a:cubicBezTo>
                <a:cubicBezTo>
                  <a:pt x="95" y="169"/>
                  <a:pt x="95" y="169"/>
                  <a:pt x="95" y="169"/>
                </a:cubicBezTo>
                <a:cubicBezTo>
                  <a:pt x="95" y="166"/>
                  <a:pt x="95" y="163"/>
                  <a:pt x="95" y="160"/>
                </a:cubicBezTo>
                <a:moveTo>
                  <a:pt x="224" y="160"/>
                </a:moveTo>
                <a:cubicBezTo>
                  <a:pt x="224" y="195"/>
                  <a:pt x="195" y="224"/>
                  <a:pt x="159" y="224"/>
                </a:cubicBezTo>
                <a:cubicBezTo>
                  <a:pt x="128" y="224"/>
                  <a:pt x="101" y="201"/>
                  <a:pt x="96" y="171"/>
                </a:cubicBezTo>
                <a:cubicBezTo>
                  <a:pt x="6" y="203"/>
                  <a:pt x="6" y="203"/>
                  <a:pt x="6" y="203"/>
                </a:cubicBezTo>
                <a:cubicBezTo>
                  <a:pt x="8" y="210"/>
                  <a:pt x="11" y="217"/>
                  <a:pt x="14" y="224"/>
                </a:cubicBezTo>
                <a:cubicBezTo>
                  <a:pt x="103" y="191"/>
                  <a:pt x="103" y="191"/>
                  <a:pt x="103" y="191"/>
                </a:cubicBezTo>
                <a:cubicBezTo>
                  <a:pt x="30" y="253"/>
                  <a:pt x="30" y="253"/>
                  <a:pt x="30" y="253"/>
                </a:cubicBezTo>
                <a:cubicBezTo>
                  <a:pt x="34" y="259"/>
                  <a:pt x="40" y="265"/>
                  <a:pt x="45" y="271"/>
                </a:cubicBezTo>
                <a:cubicBezTo>
                  <a:pt x="113" y="213"/>
                  <a:pt x="113" y="213"/>
                  <a:pt x="113" y="213"/>
                </a:cubicBezTo>
                <a:cubicBezTo>
                  <a:pt x="69" y="291"/>
                  <a:pt x="69" y="291"/>
                  <a:pt x="69" y="291"/>
                </a:cubicBezTo>
                <a:cubicBezTo>
                  <a:pt x="76" y="296"/>
                  <a:pt x="83" y="300"/>
                  <a:pt x="91" y="304"/>
                </a:cubicBezTo>
                <a:cubicBezTo>
                  <a:pt x="133" y="231"/>
                  <a:pt x="133" y="231"/>
                  <a:pt x="133" y="231"/>
                </a:cubicBezTo>
                <a:cubicBezTo>
                  <a:pt x="118" y="314"/>
                  <a:pt x="118" y="314"/>
                  <a:pt x="118" y="314"/>
                </a:cubicBezTo>
                <a:cubicBezTo>
                  <a:pt x="127" y="317"/>
                  <a:pt x="136" y="318"/>
                  <a:pt x="146" y="319"/>
                </a:cubicBezTo>
                <a:cubicBezTo>
                  <a:pt x="159" y="241"/>
                  <a:pt x="159" y="241"/>
                  <a:pt x="159" y="241"/>
                </a:cubicBezTo>
                <a:cubicBezTo>
                  <a:pt x="173" y="319"/>
                  <a:pt x="173" y="319"/>
                  <a:pt x="173" y="319"/>
                </a:cubicBezTo>
                <a:cubicBezTo>
                  <a:pt x="183" y="318"/>
                  <a:pt x="192" y="317"/>
                  <a:pt x="202" y="314"/>
                </a:cubicBezTo>
                <a:cubicBezTo>
                  <a:pt x="189" y="242"/>
                  <a:pt x="189" y="242"/>
                  <a:pt x="189" y="242"/>
                </a:cubicBezTo>
                <a:cubicBezTo>
                  <a:pt x="225" y="305"/>
                  <a:pt x="225" y="305"/>
                  <a:pt x="225" y="305"/>
                </a:cubicBezTo>
                <a:cubicBezTo>
                  <a:pt x="235" y="301"/>
                  <a:pt x="245" y="295"/>
                  <a:pt x="253" y="289"/>
                </a:cubicBezTo>
                <a:cubicBezTo>
                  <a:pt x="220" y="231"/>
                  <a:pt x="220" y="231"/>
                  <a:pt x="220" y="231"/>
                </a:cubicBezTo>
                <a:cubicBezTo>
                  <a:pt x="271" y="274"/>
                  <a:pt x="271" y="274"/>
                  <a:pt x="271" y="274"/>
                </a:cubicBezTo>
                <a:cubicBezTo>
                  <a:pt x="279" y="266"/>
                  <a:pt x="286" y="257"/>
                  <a:pt x="293" y="247"/>
                </a:cubicBezTo>
                <a:cubicBezTo>
                  <a:pt x="247" y="209"/>
                  <a:pt x="247" y="209"/>
                  <a:pt x="247" y="209"/>
                </a:cubicBezTo>
                <a:cubicBezTo>
                  <a:pt x="303" y="229"/>
                  <a:pt x="303" y="229"/>
                  <a:pt x="303" y="229"/>
                </a:cubicBezTo>
                <a:cubicBezTo>
                  <a:pt x="308" y="219"/>
                  <a:pt x="312" y="207"/>
                  <a:pt x="315" y="195"/>
                </a:cubicBezTo>
                <a:cubicBezTo>
                  <a:pt x="266" y="177"/>
                  <a:pt x="266" y="177"/>
                  <a:pt x="266" y="177"/>
                </a:cubicBezTo>
                <a:cubicBezTo>
                  <a:pt x="318" y="177"/>
                  <a:pt x="318" y="177"/>
                  <a:pt x="318" y="177"/>
                </a:cubicBezTo>
                <a:cubicBezTo>
                  <a:pt x="319" y="171"/>
                  <a:pt x="319" y="165"/>
                  <a:pt x="319" y="159"/>
                </a:cubicBezTo>
                <a:cubicBezTo>
                  <a:pt x="319" y="152"/>
                  <a:pt x="318" y="145"/>
                  <a:pt x="317" y="138"/>
                </a:cubicBezTo>
                <a:cubicBezTo>
                  <a:pt x="220" y="138"/>
                  <a:pt x="220" y="138"/>
                  <a:pt x="220" y="138"/>
                </a:cubicBezTo>
                <a:cubicBezTo>
                  <a:pt x="223" y="145"/>
                  <a:pt x="224" y="152"/>
                  <a:pt x="224" y="160"/>
                </a:cubicBezTo>
                <a:moveTo>
                  <a:pt x="97" y="145"/>
                </a:moveTo>
                <a:cubicBezTo>
                  <a:pt x="98" y="139"/>
                  <a:pt x="100" y="134"/>
                  <a:pt x="103" y="129"/>
                </a:cubicBezTo>
                <a:cubicBezTo>
                  <a:pt x="13" y="96"/>
                  <a:pt x="13" y="96"/>
                  <a:pt x="13" y="96"/>
                </a:cubicBezTo>
                <a:cubicBezTo>
                  <a:pt x="11" y="101"/>
                  <a:pt x="9" y="107"/>
                  <a:pt x="7" y="112"/>
                </a:cubicBezTo>
                <a:lnTo>
                  <a:pt x="97" y="145"/>
                </a:lnTo>
                <a:close/>
                <a:moveTo>
                  <a:pt x="280" y="54"/>
                </a:moveTo>
                <a:cubicBezTo>
                  <a:pt x="207" y="115"/>
                  <a:pt x="207" y="115"/>
                  <a:pt x="207" y="115"/>
                </a:cubicBezTo>
                <a:cubicBezTo>
                  <a:pt x="208" y="117"/>
                  <a:pt x="210" y="119"/>
                  <a:pt x="212" y="121"/>
                </a:cubicBezTo>
                <a:cubicBezTo>
                  <a:pt x="285" y="60"/>
                  <a:pt x="285" y="60"/>
                  <a:pt x="285" y="60"/>
                </a:cubicBezTo>
                <a:cubicBezTo>
                  <a:pt x="283" y="58"/>
                  <a:pt x="281" y="56"/>
                  <a:pt x="280" y="54"/>
                </a:cubicBezTo>
                <a:moveTo>
                  <a:pt x="243" y="23"/>
                </a:moveTo>
                <a:cubicBezTo>
                  <a:pt x="241" y="21"/>
                  <a:pt x="238" y="20"/>
                  <a:pt x="236" y="18"/>
                </a:cubicBezTo>
                <a:cubicBezTo>
                  <a:pt x="188" y="102"/>
                  <a:pt x="188" y="102"/>
                  <a:pt x="188" y="102"/>
                </a:cubicBezTo>
                <a:cubicBezTo>
                  <a:pt x="190" y="103"/>
                  <a:pt x="193" y="104"/>
                  <a:pt x="196" y="106"/>
                </a:cubicBezTo>
                <a:lnTo>
                  <a:pt x="243" y="23"/>
                </a:lnTo>
                <a:close/>
                <a:moveTo>
                  <a:pt x="116" y="112"/>
                </a:moveTo>
                <a:cubicBezTo>
                  <a:pt x="42" y="50"/>
                  <a:pt x="42" y="50"/>
                  <a:pt x="42" y="50"/>
                </a:cubicBezTo>
                <a:cubicBezTo>
                  <a:pt x="39" y="54"/>
                  <a:pt x="36" y="58"/>
                  <a:pt x="33" y="62"/>
                </a:cubicBezTo>
                <a:cubicBezTo>
                  <a:pt x="106" y="124"/>
                  <a:pt x="106" y="124"/>
                  <a:pt x="106" y="124"/>
                </a:cubicBezTo>
                <a:cubicBezTo>
                  <a:pt x="109" y="119"/>
                  <a:pt x="112" y="116"/>
                  <a:pt x="116" y="112"/>
                </a:cubicBezTo>
                <a:moveTo>
                  <a:pt x="166" y="95"/>
                </a:moveTo>
                <a:cubicBezTo>
                  <a:pt x="169" y="96"/>
                  <a:pt x="172" y="96"/>
                  <a:pt x="175" y="97"/>
                </a:cubicBezTo>
                <a:cubicBezTo>
                  <a:pt x="192" y="2"/>
                  <a:pt x="192" y="2"/>
                  <a:pt x="192" y="2"/>
                </a:cubicBezTo>
                <a:cubicBezTo>
                  <a:pt x="189" y="1"/>
                  <a:pt x="186" y="1"/>
                  <a:pt x="183" y="0"/>
                </a:cubicBezTo>
                <a:lnTo>
                  <a:pt x="166" y="9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657698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 | White | Airbus A320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F0AE72-72D5-774B-BB51-17A7F91B79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844"/>
            <a:ext cx="12192000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FB4238-3694-49D7-BE0D-0692B3D5F8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0" y="466828"/>
            <a:ext cx="6495845" cy="16176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pc="400" baseline="0"/>
            </a:lvl1pPr>
          </a:lstStyle>
          <a:p>
            <a:pPr lvl="0"/>
            <a:r>
              <a:rPr lang="en-US" dirty="0"/>
              <a:t>TITLE HERE. ALL CAPS. BLACK.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C085BA19-55C6-4C03-91B2-521DB5A34C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" y="2138819"/>
            <a:ext cx="6507888" cy="613853"/>
          </a:xfrm>
        </p:spPr>
        <p:txBody>
          <a:bodyPr anchor="t">
            <a:noAutofit/>
          </a:bodyPr>
          <a:lstStyle>
            <a:lvl1pPr marL="0" indent="0">
              <a:buNone/>
              <a:defRPr sz="1467" cap="all" spc="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 HERE. ALL CAPS. TERRA COTTA. 11 PT.</a:t>
            </a:r>
          </a:p>
        </p:txBody>
      </p:sp>
      <p:sp>
        <p:nvSpPr>
          <p:cNvPr id="41" name="Footer Placeholder 3">
            <a:extLst>
              <a:ext uri="{FF2B5EF4-FFF2-40B4-BE49-F238E27FC236}">
                <a16:creationId xmlns:a16="http://schemas.microsoft.com/office/drawing/2014/main" id="{D6AA15C9-8D19-4E6A-9E7D-3E46D2F67B30}"/>
              </a:ext>
            </a:extLst>
          </p:cNvPr>
          <p:cNvSpPr txBox="1">
            <a:spLocks/>
          </p:cNvSpPr>
          <p:nvPr/>
        </p:nvSpPr>
        <p:spPr>
          <a:xfrm>
            <a:off x="5296102" y="6279969"/>
            <a:ext cx="5997303" cy="1830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600" b="0" kern="800" spc="4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spc="0" baseline="0" dirty="0">
                <a:solidFill>
                  <a:schemeClr val="tx1"/>
                </a:solidFill>
                <a:cs typeface="DIN-Light"/>
              </a:rPr>
              <a:t>© 2020 </a:t>
            </a:r>
            <a:r>
              <a:rPr lang="en-US" sz="800" spc="0" baseline="0" dirty="0">
                <a:solidFill>
                  <a:schemeClr val="tx1"/>
                </a:solidFill>
              </a:rPr>
              <a:t>Collins Aerospace</a:t>
            </a:r>
            <a:endParaRPr lang="en-US" sz="800" spc="0" baseline="0" dirty="0">
              <a:solidFill>
                <a:schemeClr val="tx1"/>
              </a:solidFill>
              <a:cs typeface="DIN-Light"/>
              <a:sym typeface="Verdana"/>
            </a:endParaRPr>
          </a:p>
        </p:txBody>
      </p:sp>
      <p:sp>
        <p:nvSpPr>
          <p:cNvPr id="42" name="Logo">
            <a:extLst>
              <a:ext uri="{FF2B5EF4-FFF2-40B4-BE49-F238E27FC236}">
                <a16:creationId xmlns:a16="http://schemas.microsoft.com/office/drawing/2014/main" id="{F04D1304-469D-47D9-A0A8-AE71ECC27F6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23147" y="6264635"/>
            <a:ext cx="2087917" cy="353568"/>
          </a:xfrm>
          <a:custGeom>
            <a:avLst/>
            <a:gdLst>
              <a:gd name="T0" fmla="*/ 1871 w 1887"/>
              <a:gd name="T1" fmla="*/ 204 h 319"/>
              <a:gd name="T2" fmla="*/ 1811 w 1887"/>
              <a:gd name="T3" fmla="*/ 126 h 319"/>
              <a:gd name="T4" fmla="*/ 1886 w 1887"/>
              <a:gd name="T5" fmla="*/ 168 h 319"/>
              <a:gd name="T6" fmla="*/ 1779 w 1887"/>
              <a:gd name="T7" fmla="*/ 204 h 319"/>
              <a:gd name="T8" fmla="*/ 1728 w 1887"/>
              <a:gd name="T9" fmla="*/ 126 h 319"/>
              <a:gd name="T10" fmla="*/ 1751 w 1887"/>
              <a:gd name="T11" fmla="*/ 146 h 319"/>
              <a:gd name="T12" fmla="*/ 1656 w 1887"/>
              <a:gd name="T13" fmla="*/ 179 h 319"/>
              <a:gd name="T14" fmla="*/ 1643 w 1887"/>
              <a:gd name="T15" fmla="*/ 174 h 319"/>
              <a:gd name="T16" fmla="*/ 1611 w 1887"/>
              <a:gd name="T17" fmla="*/ 141 h 319"/>
              <a:gd name="T18" fmla="*/ 1703 w 1887"/>
              <a:gd name="T19" fmla="*/ 115 h 319"/>
              <a:gd name="T20" fmla="*/ 1562 w 1887"/>
              <a:gd name="T21" fmla="*/ 174 h 319"/>
              <a:gd name="T22" fmla="*/ 1549 w 1887"/>
              <a:gd name="T23" fmla="*/ 179 h 319"/>
              <a:gd name="T24" fmla="*/ 1587 w 1887"/>
              <a:gd name="T25" fmla="*/ 126 h 319"/>
              <a:gd name="T26" fmla="*/ 1543 w 1887"/>
              <a:gd name="T27" fmla="*/ 204 h 319"/>
              <a:gd name="T28" fmla="*/ 1448 w 1887"/>
              <a:gd name="T29" fmla="*/ 145 h 319"/>
              <a:gd name="T30" fmla="*/ 1414 w 1887"/>
              <a:gd name="T31" fmla="*/ 198 h 319"/>
              <a:gd name="T32" fmla="*/ 1452 w 1887"/>
              <a:gd name="T33" fmla="*/ 173 h 319"/>
              <a:gd name="T34" fmla="*/ 1453 w 1887"/>
              <a:gd name="T35" fmla="*/ 113 h 319"/>
              <a:gd name="T36" fmla="*/ 1370 w 1887"/>
              <a:gd name="T37" fmla="*/ 175 h 319"/>
              <a:gd name="T38" fmla="*/ 1356 w 1887"/>
              <a:gd name="T39" fmla="*/ 181 h 319"/>
              <a:gd name="T40" fmla="*/ 1321 w 1887"/>
              <a:gd name="T41" fmla="*/ 126 h 319"/>
              <a:gd name="T42" fmla="*/ 1401 w 1887"/>
              <a:gd name="T43" fmla="*/ 178 h 319"/>
              <a:gd name="T44" fmla="*/ 1278 w 1887"/>
              <a:gd name="T45" fmla="*/ 118 h 319"/>
              <a:gd name="T46" fmla="*/ 1270 w 1887"/>
              <a:gd name="T47" fmla="*/ 204 h 319"/>
              <a:gd name="T48" fmla="*/ 1195 w 1887"/>
              <a:gd name="T49" fmla="*/ 150 h 319"/>
              <a:gd name="T50" fmla="*/ 1134 w 1887"/>
              <a:gd name="T51" fmla="*/ 160 h 319"/>
              <a:gd name="T52" fmla="*/ 1221 w 1887"/>
              <a:gd name="T53" fmla="*/ 138 h 319"/>
              <a:gd name="T54" fmla="*/ 1224 w 1887"/>
              <a:gd name="T55" fmla="*/ 197 h 319"/>
              <a:gd name="T56" fmla="*/ 1133 w 1887"/>
              <a:gd name="T57" fmla="*/ 204 h 319"/>
              <a:gd name="T58" fmla="*/ 921 w 1887"/>
              <a:gd name="T59" fmla="*/ 135 h 319"/>
              <a:gd name="T60" fmla="*/ 915 w 1887"/>
              <a:gd name="T61" fmla="*/ 207 h 319"/>
              <a:gd name="T62" fmla="*/ 924 w 1887"/>
              <a:gd name="T63" fmla="*/ 176 h 319"/>
              <a:gd name="T64" fmla="*/ 881 w 1887"/>
              <a:gd name="T65" fmla="*/ 141 h 319"/>
              <a:gd name="T66" fmla="*/ 921 w 1887"/>
              <a:gd name="T67" fmla="*/ 135 h 319"/>
              <a:gd name="T68" fmla="*/ 866 w 1887"/>
              <a:gd name="T69" fmla="*/ 150 h 319"/>
              <a:gd name="T70" fmla="*/ 810 w 1887"/>
              <a:gd name="T71" fmla="*/ 204 h 319"/>
              <a:gd name="T72" fmla="*/ 729 w 1887"/>
              <a:gd name="T73" fmla="*/ 115 h 319"/>
              <a:gd name="T74" fmla="*/ 762 w 1887"/>
              <a:gd name="T75" fmla="*/ 85 h 319"/>
              <a:gd name="T76" fmla="*/ 676 w 1887"/>
              <a:gd name="T77" fmla="*/ 73 h 319"/>
              <a:gd name="T78" fmla="*/ 578 w 1887"/>
              <a:gd name="T79" fmla="*/ 175 h 319"/>
              <a:gd name="T80" fmla="*/ 564 w 1887"/>
              <a:gd name="T81" fmla="*/ 181 h 319"/>
              <a:gd name="T82" fmla="*/ 529 w 1887"/>
              <a:gd name="T83" fmla="*/ 125 h 319"/>
              <a:gd name="T84" fmla="*/ 609 w 1887"/>
              <a:gd name="T85" fmla="*/ 178 h 319"/>
              <a:gd name="T86" fmla="*/ 432 w 1887"/>
              <a:gd name="T87" fmla="*/ 201 h 319"/>
              <a:gd name="T88" fmla="*/ 464 w 1887"/>
              <a:gd name="T89" fmla="*/ 72 h 319"/>
              <a:gd name="T90" fmla="*/ 480 w 1887"/>
              <a:gd name="T91" fmla="*/ 104 h 319"/>
              <a:gd name="T92" fmla="*/ 449 w 1887"/>
              <a:gd name="T93" fmla="*/ 173 h 319"/>
              <a:gd name="T94" fmla="*/ 154 w 1887"/>
              <a:gd name="T95" fmla="*/ 95 h 319"/>
              <a:gd name="T96" fmla="*/ 122 w 1887"/>
              <a:gd name="T97" fmla="*/ 107 h 319"/>
              <a:gd name="T98" fmla="*/ 95 w 1887"/>
              <a:gd name="T99" fmla="*/ 160 h 319"/>
              <a:gd name="T100" fmla="*/ 30 w 1887"/>
              <a:gd name="T101" fmla="*/ 253 h 319"/>
              <a:gd name="T102" fmla="*/ 146 w 1887"/>
              <a:gd name="T103" fmla="*/ 319 h 319"/>
              <a:gd name="T104" fmla="*/ 220 w 1887"/>
              <a:gd name="T105" fmla="*/ 231 h 319"/>
              <a:gd name="T106" fmla="*/ 318 w 1887"/>
              <a:gd name="T107" fmla="*/ 177 h 319"/>
              <a:gd name="T108" fmla="*/ 13 w 1887"/>
              <a:gd name="T109" fmla="*/ 96 h 319"/>
              <a:gd name="T110" fmla="*/ 280 w 1887"/>
              <a:gd name="T111" fmla="*/ 54 h 319"/>
              <a:gd name="T112" fmla="*/ 42 w 1887"/>
              <a:gd name="T113" fmla="*/ 50 h 319"/>
              <a:gd name="T114" fmla="*/ 183 w 1887"/>
              <a:gd name="T115" fmla="*/ 0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887" h="319">
                <a:moveTo>
                  <a:pt x="1859" y="150"/>
                </a:moveTo>
                <a:cubicBezTo>
                  <a:pt x="1858" y="145"/>
                  <a:pt x="1856" y="142"/>
                  <a:pt x="1854" y="139"/>
                </a:cubicBezTo>
                <a:cubicBezTo>
                  <a:pt x="1851" y="136"/>
                  <a:pt x="1848" y="135"/>
                  <a:pt x="1844" y="135"/>
                </a:cubicBezTo>
                <a:cubicBezTo>
                  <a:pt x="1835" y="135"/>
                  <a:pt x="1830" y="140"/>
                  <a:pt x="1828" y="150"/>
                </a:cubicBezTo>
                <a:lnTo>
                  <a:pt x="1859" y="150"/>
                </a:lnTo>
                <a:close/>
                <a:moveTo>
                  <a:pt x="1887" y="197"/>
                </a:moveTo>
                <a:cubicBezTo>
                  <a:pt x="1883" y="200"/>
                  <a:pt x="1877" y="203"/>
                  <a:pt x="1871" y="204"/>
                </a:cubicBezTo>
                <a:cubicBezTo>
                  <a:pt x="1865" y="206"/>
                  <a:pt x="1858" y="207"/>
                  <a:pt x="1851" y="207"/>
                </a:cubicBezTo>
                <a:cubicBezTo>
                  <a:pt x="1843" y="207"/>
                  <a:pt x="1835" y="206"/>
                  <a:pt x="1829" y="203"/>
                </a:cubicBezTo>
                <a:cubicBezTo>
                  <a:pt x="1822" y="201"/>
                  <a:pt x="1817" y="198"/>
                  <a:pt x="1812" y="194"/>
                </a:cubicBezTo>
                <a:cubicBezTo>
                  <a:pt x="1807" y="190"/>
                  <a:pt x="1804" y="185"/>
                  <a:pt x="1801" y="179"/>
                </a:cubicBezTo>
                <a:cubicBezTo>
                  <a:pt x="1799" y="173"/>
                  <a:pt x="1798" y="167"/>
                  <a:pt x="1798" y="160"/>
                </a:cubicBezTo>
                <a:cubicBezTo>
                  <a:pt x="1798" y="153"/>
                  <a:pt x="1799" y="146"/>
                  <a:pt x="1801" y="141"/>
                </a:cubicBezTo>
                <a:cubicBezTo>
                  <a:pt x="1803" y="135"/>
                  <a:pt x="1806" y="130"/>
                  <a:pt x="1811" y="126"/>
                </a:cubicBezTo>
                <a:cubicBezTo>
                  <a:pt x="1815" y="122"/>
                  <a:pt x="1820" y="118"/>
                  <a:pt x="1825" y="116"/>
                </a:cubicBezTo>
                <a:cubicBezTo>
                  <a:pt x="1831" y="114"/>
                  <a:pt x="1837" y="113"/>
                  <a:pt x="1844" y="113"/>
                </a:cubicBezTo>
                <a:cubicBezTo>
                  <a:pt x="1851" y="113"/>
                  <a:pt x="1857" y="114"/>
                  <a:pt x="1862" y="116"/>
                </a:cubicBezTo>
                <a:cubicBezTo>
                  <a:pt x="1867" y="118"/>
                  <a:pt x="1872" y="121"/>
                  <a:pt x="1876" y="125"/>
                </a:cubicBezTo>
                <a:cubicBezTo>
                  <a:pt x="1880" y="128"/>
                  <a:pt x="1882" y="133"/>
                  <a:pt x="1884" y="138"/>
                </a:cubicBezTo>
                <a:cubicBezTo>
                  <a:pt x="1886" y="144"/>
                  <a:pt x="1887" y="150"/>
                  <a:pt x="1887" y="157"/>
                </a:cubicBezTo>
                <a:cubicBezTo>
                  <a:pt x="1887" y="161"/>
                  <a:pt x="1887" y="165"/>
                  <a:pt x="1886" y="168"/>
                </a:cubicBezTo>
                <a:cubicBezTo>
                  <a:pt x="1828" y="168"/>
                  <a:pt x="1828" y="168"/>
                  <a:pt x="1828" y="168"/>
                </a:cubicBezTo>
                <a:cubicBezTo>
                  <a:pt x="1831" y="178"/>
                  <a:pt x="1840" y="183"/>
                  <a:pt x="1854" y="183"/>
                </a:cubicBezTo>
                <a:cubicBezTo>
                  <a:pt x="1858" y="183"/>
                  <a:pt x="1862" y="182"/>
                  <a:pt x="1866" y="181"/>
                </a:cubicBezTo>
                <a:cubicBezTo>
                  <a:pt x="1870" y="180"/>
                  <a:pt x="1874" y="179"/>
                  <a:pt x="1877" y="178"/>
                </a:cubicBezTo>
                <a:lnTo>
                  <a:pt x="1887" y="197"/>
                </a:lnTo>
                <a:close/>
                <a:moveTo>
                  <a:pt x="1794" y="198"/>
                </a:moveTo>
                <a:cubicBezTo>
                  <a:pt x="1790" y="201"/>
                  <a:pt x="1785" y="203"/>
                  <a:pt x="1779" y="204"/>
                </a:cubicBezTo>
                <a:cubicBezTo>
                  <a:pt x="1774" y="206"/>
                  <a:pt x="1769" y="206"/>
                  <a:pt x="1763" y="206"/>
                </a:cubicBezTo>
                <a:cubicBezTo>
                  <a:pt x="1755" y="206"/>
                  <a:pt x="1748" y="205"/>
                  <a:pt x="1742" y="203"/>
                </a:cubicBezTo>
                <a:cubicBezTo>
                  <a:pt x="1736" y="201"/>
                  <a:pt x="1731" y="198"/>
                  <a:pt x="1727" y="194"/>
                </a:cubicBezTo>
                <a:cubicBezTo>
                  <a:pt x="1723" y="190"/>
                  <a:pt x="1719" y="185"/>
                  <a:pt x="1717" y="179"/>
                </a:cubicBezTo>
                <a:cubicBezTo>
                  <a:pt x="1715" y="173"/>
                  <a:pt x="1714" y="167"/>
                  <a:pt x="1714" y="160"/>
                </a:cubicBezTo>
                <a:cubicBezTo>
                  <a:pt x="1714" y="153"/>
                  <a:pt x="1715" y="147"/>
                  <a:pt x="1718" y="141"/>
                </a:cubicBezTo>
                <a:cubicBezTo>
                  <a:pt x="1720" y="135"/>
                  <a:pt x="1723" y="130"/>
                  <a:pt x="1728" y="126"/>
                </a:cubicBezTo>
                <a:cubicBezTo>
                  <a:pt x="1732" y="122"/>
                  <a:pt x="1737" y="119"/>
                  <a:pt x="1743" y="116"/>
                </a:cubicBezTo>
                <a:cubicBezTo>
                  <a:pt x="1749" y="114"/>
                  <a:pt x="1756" y="113"/>
                  <a:pt x="1763" y="113"/>
                </a:cubicBezTo>
                <a:cubicBezTo>
                  <a:pt x="1773" y="113"/>
                  <a:pt x="1781" y="115"/>
                  <a:pt x="1788" y="118"/>
                </a:cubicBezTo>
                <a:cubicBezTo>
                  <a:pt x="1784" y="144"/>
                  <a:pt x="1784" y="144"/>
                  <a:pt x="1784" y="144"/>
                </a:cubicBezTo>
                <a:cubicBezTo>
                  <a:pt x="1782" y="143"/>
                  <a:pt x="1779" y="142"/>
                  <a:pt x="1775" y="141"/>
                </a:cubicBezTo>
                <a:cubicBezTo>
                  <a:pt x="1772" y="141"/>
                  <a:pt x="1769" y="140"/>
                  <a:pt x="1767" y="140"/>
                </a:cubicBezTo>
                <a:cubicBezTo>
                  <a:pt x="1760" y="140"/>
                  <a:pt x="1755" y="142"/>
                  <a:pt x="1751" y="146"/>
                </a:cubicBezTo>
                <a:cubicBezTo>
                  <a:pt x="1747" y="149"/>
                  <a:pt x="1745" y="154"/>
                  <a:pt x="1745" y="160"/>
                </a:cubicBezTo>
                <a:cubicBezTo>
                  <a:pt x="1745" y="166"/>
                  <a:pt x="1747" y="170"/>
                  <a:pt x="1751" y="174"/>
                </a:cubicBezTo>
                <a:cubicBezTo>
                  <a:pt x="1755" y="177"/>
                  <a:pt x="1760" y="179"/>
                  <a:pt x="1767" y="179"/>
                </a:cubicBezTo>
                <a:cubicBezTo>
                  <a:pt x="1770" y="179"/>
                  <a:pt x="1772" y="179"/>
                  <a:pt x="1775" y="178"/>
                </a:cubicBezTo>
                <a:cubicBezTo>
                  <a:pt x="1778" y="178"/>
                  <a:pt x="1780" y="177"/>
                  <a:pt x="1782" y="176"/>
                </a:cubicBezTo>
                <a:lnTo>
                  <a:pt x="1794" y="198"/>
                </a:lnTo>
                <a:close/>
                <a:moveTo>
                  <a:pt x="1656" y="179"/>
                </a:moveTo>
                <a:cubicBezTo>
                  <a:pt x="1662" y="179"/>
                  <a:pt x="1666" y="177"/>
                  <a:pt x="1669" y="174"/>
                </a:cubicBezTo>
                <a:cubicBezTo>
                  <a:pt x="1673" y="170"/>
                  <a:pt x="1674" y="165"/>
                  <a:pt x="1674" y="160"/>
                </a:cubicBezTo>
                <a:cubicBezTo>
                  <a:pt x="1674" y="154"/>
                  <a:pt x="1673" y="149"/>
                  <a:pt x="1669" y="145"/>
                </a:cubicBezTo>
                <a:cubicBezTo>
                  <a:pt x="1666" y="142"/>
                  <a:pt x="1662" y="140"/>
                  <a:pt x="1656" y="140"/>
                </a:cubicBezTo>
                <a:cubicBezTo>
                  <a:pt x="1651" y="140"/>
                  <a:pt x="1647" y="142"/>
                  <a:pt x="1643" y="145"/>
                </a:cubicBezTo>
                <a:cubicBezTo>
                  <a:pt x="1640" y="149"/>
                  <a:pt x="1638" y="154"/>
                  <a:pt x="1638" y="160"/>
                </a:cubicBezTo>
                <a:cubicBezTo>
                  <a:pt x="1638" y="165"/>
                  <a:pt x="1640" y="170"/>
                  <a:pt x="1643" y="174"/>
                </a:cubicBezTo>
                <a:cubicBezTo>
                  <a:pt x="1647" y="177"/>
                  <a:pt x="1651" y="179"/>
                  <a:pt x="1656" y="179"/>
                </a:cubicBezTo>
                <a:moveTo>
                  <a:pt x="1648" y="207"/>
                </a:moveTo>
                <a:cubicBezTo>
                  <a:pt x="1642" y="207"/>
                  <a:pt x="1637" y="206"/>
                  <a:pt x="1632" y="203"/>
                </a:cubicBezTo>
                <a:cubicBezTo>
                  <a:pt x="1627" y="201"/>
                  <a:pt x="1622" y="198"/>
                  <a:pt x="1619" y="194"/>
                </a:cubicBezTo>
                <a:cubicBezTo>
                  <a:pt x="1615" y="189"/>
                  <a:pt x="1613" y="185"/>
                  <a:pt x="1611" y="179"/>
                </a:cubicBezTo>
                <a:cubicBezTo>
                  <a:pt x="1609" y="173"/>
                  <a:pt x="1608" y="167"/>
                  <a:pt x="1608" y="160"/>
                </a:cubicBezTo>
                <a:cubicBezTo>
                  <a:pt x="1608" y="153"/>
                  <a:pt x="1609" y="147"/>
                  <a:pt x="1611" y="141"/>
                </a:cubicBezTo>
                <a:cubicBezTo>
                  <a:pt x="1613" y="135"/>
                  <a:pt x="1616" y="130"/>
                  <a:pt x="1619" y="126"/>
                </a:cubicBezTo>
                <a:cubicBezTo>
                  <a:pt x="1623" y="122"/>
                  <a:pt x="1627" y="119"/>
                  <a:pt x="1633" y="116"/>
                </a:cubicBezTo>
                <a:cubicBezTo>
                  <a:pt x="1638" y="114"/>
                  <a:pt x="1643" y="113"/>
                  <a:pt x="1649" y="113"/>
                </a:cubicBezTo>
                <a:cubicBezTo>
                  <a:pt x="1654" y="113"/>
                  <a:pt x="1659" y="114"/>
                  <a:pt x="1663" y="116"/>
                </a:cubicBezTo>
                <a:cubicBezTo>
                  <a:pt x="1668" y="118"/>
                  <a:pt x="1671" y="122"/>
                  <a:pt x="1674" y="126"/>
                </a:cubicBezTo>
                <a:cubicBezTo>
                  <a:pt x="1674" y="115"/>
                  <a:pt x="1674" y="115"/>
                  <a:pt x="1674" y="115"/>
                </a:cubicBezTo>
                <a:cubicBezTo>
                  <a:pt x="1703" y="115"/>
                  <a:pt x="1703" y="115"/>
                  <a:pt x="1703" y="115"/>
                </a:cubicBezTo>
                <a:cubicBezTo>
                  <a:pt x="1703" y="204"/>
                  <a:pt x="1703" y="204"/>
                  <a:pt x="1703" y="204"/>
                </a:cubicBezTo>
                <a:cubicBezTo>
                  <a:pt x="1674" y="204"/>
                  <a:pt x="1674" y="204"/>
                  <a:pt x="1674" y="204"/>
                </a:cubicBezTo>
                <a:cubicBezTo>
                  <a:pt x="1674" y="194"/>
                  <a:pt x="1674" y="194"/>
                  <a:pt x="1674" y="194"/>
                </a:cubicBezTo>
                <a:cubicBezTo>
                  <a:pt x="1671" y="198"/>
                  <a:pt x="1668" y="201"/>
                  <a:pt x="1663" y="203"/>
                </a:cubicBezTo>
                <a:cubicBezTo>
                  <a:pt x="1659" y="206"/>
                  <a:pt x="1654" y="207"/>
                  <a:pt x="1648" y="207"/>
                </a:cubicBezTo>
                <a:moveTo>
                  <a:pt x="1549" y="179"/>
                </a:moveTo>
                <a:cubicBezTo>
                  <a:pt x="1554" y="179"/>
                  <a:pt x="1559" y="177"/>
                  <a:pt x="1562" y="174"/>
                </a:cubicBezTo>
                <a:cubicBezTo>
                  <a:pt x="1565" y="170"/>
                  <a:pt x="1567" y="165"/>
                  <a:pt x="1567" y="160"/>
                </a:cubicBezTo>
                <a:cubicBezTo>
                  <a:pt x="1567" y="154"/>
                  <a:pt x="1565" y="149"/>
                  <a:pt x="1562" y="145"/>
                </a:cubicBezTo>
                <a:cubicBezTo>
                  <a:pt x="1559" y="142"/>
                  <a:pt x="1554" y="140"/>
                  <a:pt x="1549" y="140"/>
                </a:cubicBezTo>
                <a:cubicBezTo>
                  <a:pt x="1544" y="140"/>
                  <a:pt x="1540" y="142"/>
                  <a:pt x="1536" y="145"/>
                </a:cubicBezTo>
                <a:cubicBezTo>
                  <a:pt x="1533" y="149"/>
                  <a:pt x="1531" y="154"/>
                  <a:pt x="1531" y="160"/>
                </a:cubicBezTo>
                <a:cubicBezTo>
                  <a:pt x="1531" y="165"/>
                  <a:pt x="1533" y="170"/>
                  <a:pt x="1536" y="174"/>
                </a:cubicBezTo>
                <a:cubicBezTo>
                  <a:pt x="1540" y="177"/>
                  <a:pt x="1544" y="179"/>
                  <a:pt x="1549" y="179"/>
                </a:cubicBezTo>
                <a:moveTo>
                  <a:pt x="1502" y="115"/>
                </a:moveTo>
                <a:cubicBezTo>
                  <a:pt x="1531" y="115"/>
                  <a:pt x="1531" y="115"/>
                  <a:pt x="1531" y="115"/>
                </a:cubicBezTo>
                <a:cubicBezTo>
                  <a:pt x="1531" y="125"/>
                  <a:pt x="1531" y="125"/>
                  <a:pt x="1531" y="125"/>
                </a:cubicBezTo>
                <a:cubicBezTo>
                  <a:pt x="1534" y="121"/>
                  <a:pt x="1538" y="118"/>
                  <a:pt x="1542" y="116"/>
                </a:cubicBezTo>
                <a:cubicBezTo>
                  <a:pt x="1547" y="114"/>
                  <a:pt x="1552" y="113"/>
                  <a:pt x="1558" y="113"/>
                </a:cubicBezTo>
                <a:cubicBezTo>
                  <a:pt x="1563" y="113"/>
                  <a:pt x="1569" y="114"/>
                  <a:pt x="1574" y="116"/>
                </a:cubicBezTo>
                <a:cubicBezTo>
                  <a:pt x="1579" y="118"/>
                  <a:pt x="1583" y="122"/>
                  <a:pt x="1587" y="126"/>
                </a:cubicBezTo>
                <a:cubicBezTo>
                  <a:pt x="1590" y="130"/>
                  <a:pt x="1593" y="135"/>
                  <a:pt x="1595" y="140"/>
                </a:cubicBezTo>
                <a:cubicBezTo>
                  <a:pt x="1597" y="146"/>
                  <a:pt x="1598" y="152"/>
                  <a:pt x="1598" y="159"/>
                </a:cubicBezTo>
                <a:cubicBezTo>
                  <a:pt x="1598" y="166"/>
                  <a:pt x="1597" y="172"/>
                  <a:pt x="1595" y="178"/>
                </a:cubicBezTo>
                <a:cubicBezTo>
                  <a:pt x="1593" y="184"/>
                  <a:pt x="1590" y="189"/>
                  <a:pt x="1586" y="193"/>
                </a:cubicBezTo>
                <a:cubicBezTo>
                  <a:pt x="1582" y="197"/>
                  <a:pt x="1578" y="201"/>
                  <a:pt x="1573" y="203"/>
                </a:cubicBezTo>
                <a:cubicBezTo>
                  <a:pt x="1568" y="205"/>
                  <a:pt x="1563" y="207"/>
                  <a:pt x="1557" y="207"/>
                </a:cubicBezTo>
                <a:cubicBezTo>
                  <a:pt x="1552" y="207"/>
                  <a:pt x="1547" y="206"/>
                  <a:pt x="1543" y="204"/>
                </a:cubicBezTo>
                <a:cubicBezTo>
                  <a:pt x="1539" y="202"/>
                  <a:pt x="1536" y="199"/>
                  <a:pt x="1533" y="196"/>
                </a:cubicBezTo>
                <a:cubicBezTo>
                  <a:pt x="1533" y="243"/>
                  <a:pt x="1533" y="243"/>
                  <a:pt x="1533" y="243"/>
                </a:cubicBezTo>
                <a:cubicBezTo>
                  <a:pt x="1502" y="243"/>
                  <a:pt x="1502" y="243"/>
                  <a:pt x="1502" y="243"/>
                </a:cubicBezTo>
                <a:lnTo>
                  <a:pt x="1502" y="115"/>
                </a:lnTo>
                <a:close/>
                <a:moveTo>
                  <a:pt x="1455" y="135"/>
                </a:moveTo>
                <a:cubicBezTo>
                  <a:pt x="1449" y="135"/>
                  <a:pt x="1445" y="137"/>
                  <a:pt x="1445" y="140"/>
                </a:cubicBezTo>
                <a:cubicBezTo>
                  <a:pt x="1445" y="142"/>
                  <a:pt x="1446" y="144"/>
                  <a:pt x="1448" y="145"/>
                </a:cubicBezTo>
                <a:cubicBezTo>
                  <a:pt x="1450" y="146"/>
                  <a:pt x="1454" y="147"/>
                  <a:pt x="1459" y="148"/>
                </a:cubicBezTo>
                <a:cubicBezTo>
                  <a:pt x="1469" y="151"/>
                  <a:pt x="1477" y="154"/>
                  <a:pt x="1482" y="159"/>
                </a:cubicBezTo>
                <a:cubicBezTo>
                  <a:pt x="1487" y="164"/>
                  <a:pt x="1489" y="170"/>
                  <a:pt x="1489" y="179"/>
                </a:cubicBezTo>
                <a:cubicBezTo>
                  <a:pt x="1489" y="187"/>
                  <a:pt x="1486" y="194"/>
                  <a:pt x="1479" y="199"/>
                </a:cubicBezTo>
                <a:cubicBezTo>
                  <a:pt x="1472" y="204"/>
                  <a:pt x="1462" y="207"/>
                  <a:pt x="1449" y="207"/>
                </a:cubicBezTo>
                <a:cubicBezTo>
                  <a:pt x="1442" y="207"/>
                  <a:pt x="1436" y="206"/>
                  <a:pt x="1429" y="204"/>
                </a:cubicBezTo>
                <a:cubicBezTo>
                  <a:pt x="1423" y="203"/>
                  <a:pt x="1418" y="201"/>
                  <a:pt x="1414" y="198"/>
                </a:cubicBezTo>
                <a:cubicBezTo>
                  <a:pt x="1424" y="180"/>
                  <a:pt x="1424" y="180"/>
                  <a:pt x="1424" y="180"/>
                </a:cubicBezTo>
                <a:cubicBezTo>
                  <a:pt x="1427" y="181"/>
                  <a:pt x="1431" y="182"/>
                  <a:pt x="1436" y="183"/>
                </a:cubicBezTo>
                <a:cubicBezTo>
                  <a:pt x="1440" y="184"/>
                  <a:pt x="1444" y="184"/>
                  <a:pt x="1447" y="184"/>
                </a:cubicBezTo>
                <a:cubicBezTo>
                  <a:pt x="1455" y="184"/>
                  <a:pt x="1458" y="182"/>
                  <a:pt x="1458" y="179"/>
                </a:cubicBezTo>
                <a:cubicBezTo>
                  <a:pt x="1458" y="178"/>
                  <a:pt x="1458" y="177"/>
                  <a:pt x="1458" y="176"/>
                </a:cubicBezTo>
                <a:cubicBezTo>
                  <a:pt x="1458" y="176"/>
                  <a:pt x="1457" y="175"/>
                  <a:pt x="1456" y="175"/>
                </a:cubicBezTo>
                <a:cubicBezTo>
                  <a:pt x="1455" y="174"/>
                  <a:pt x="1454" y="173"/>
                  <a:pt x="1452" y="173"/>
                </a:cubicBezTo>
                <a:cubicBezTo>
                  <a:pt x="1450" y="172"/>
                  <a:pt x="1448" y="172"/>
                  <a:pt x="1445" y="171"/>
                </a:cubicBezTo>
                <a:cubicBezTo>
                  <a:pt x="1440" y="170"/>
                  <a:pt x="1435" y="168"/>
                  <a:pt x="1432" y="166"/>
                </a:cubicBezTo>
                <a:cubicBezTo>
                  <a:pt x="1428" y="164"/>
                  <a:pt x="1425" y="162"/>
                  <a:pt x="1422" y="160"/>
                </a:cubicBezTo>
                <a:cubicBezTo>
                  <a:pt x="1420" y="157"/>
                  <a:pt x="1418" y="155"/>
                  <a:pt x="1417" y="152"/>
                </a:cubicBezTo>
                <a:cubicBezTo>
                  <a:pt x="1416" y="148"/>
                  <a:pt x="1415" y="145"/>
                  <a:pt x="1415" y="141"/>
                </a:cubicBezTo>
                <a:cubicBezTo>
                  <a:pt x="1415" y="132"/>
                  <a:pt x="1418" y="125"/>
                  <a:pt x="1425" y="120"/>
                </a:cubicBezTo>
                <a:cubicBezTo>
                  <a:pt x="1432" y="115"/>
                  <a:pt x="1441" y="113"/>
                  <a:pt x="1453" y="113"/>
                </a:cubicBezTo>
                <a:cubicBezTo>
                  <a:pt x="1459" y="113"/>
                  <a:pt x="1465" y="113"/>
                  <a:pt x="1471" y="115"/>
                </a:cubicBezTo>
                <a:cubicBezTo>
                  <a:pt x="1476" y="116"/>
                  <a:pt x="1481" y="117"/>
                  <a:pt x="1485" y="120"/>
                </a:cubicBezTo>
                <a:cubicBezTo>
                  <a:pt x="1482" y="142"/>
                  <a:pt x="1482" y="142"/>
                  <a:pt x="1482" y="142"/>
                </a:cubicBezTo>
                <a:cubicBezTo>
                  <a:pt x="1478" y="140"/>
                  <a:pt x="1473" y="138"/>
                  <a:pt x="1468" y="137"/>
                </a:cubicBezTo>
                <a:cubicBezTo>
                  <a:pt x="1464" y="136"/>
                  <a:pt x="1459" y="135"/>
                  <a:pt x="1455" y="135"/>
                </a:cubicBezTo>
                <a:moveTo>
                  <a:pt x="1356" y="181"/>
                </a:moveTo>
                <a:cubicBezTo>
                  <a:pt x="1362" y="181"/>
                  <a:pt x="1366" y="179"/>
                  <a:pt x="1370" y="175"/>
                </a:cubicBezTo>
                <a:cubicBezTo>
                  <a:pt x="1373" y="171"/>
                  <a:pt x="1375" y="166"/>
                  <a:pt x="1375" y="160"/>
                </a:cubicBezTo>
                <a:cubicBezTo>
                  <a:pt x="1375" y="153"/>
                  <a:pt x="1373" y="148"/>
                  <a:pt x="1370" y="144"/>
                </a:cubicBezTo>
                <a:cubicBezTo>
                  <a:pt x="1366" y="140"/>
                  <a:pt x="1362" y="139"/>
                  <a:pt x="1356" y="139"/>
                </a:cubicBezTo>
                <a:cubicBezTo>
                  <a:pt x="1350" y="139"/>
                  <a:pt x="1345" y="140"/>
                  <a:pt x="1342" y="144"/>
                </a:cubicBezTo>
                <a:cubicBezTo>
                  <a:pt x="1338" y="148"/>
                  <a:pt x="1337" y="153"/>
                  <a:pt x="1337" y="160"/>
                </a:cubicBezTo>
                <a:cubicBezTo>
                  <a:pt x="1337" y="166"/>
                  <a:pt x="1338" y="171"/>
                  <a:pt x="1342" y="175"/>
                </a:cubicBezTo>
                <a:cubicBezTo>
                  <a:pt x="1345" y="179"/>
                  <a:pt x="1350" y="181"/>
                  <a:pt x="1356" y="181"/>
                </a:cubicBezTo>
                <a:moveTo>
                  <a:pt x="1356" y="207"/>
                </a:moveTo>
                <a:cubicBezTo>
                  <a:pt x="1349" y="207"/>
                  <a:pt x="1342" y="205"/>
                  <a:pt x="1336" y="203"/>
                </a:cubicBezTo>
                <a:cubicBezTo>
                  <a:pt x="1330" y="201"/>
                  <a:pt x="1325" y="198"/>
                  <a:pt x="1321" y="193"/>
                </a:cubicBezTo>
                <a:cubicBezTo>
                  <a:pt x="1317" y="189"/>
                  <a:pt x="1313" y="184"/>
                  <a:pt x="1311" y="178"/>
                </a:cubicBezTo>
                <a:cubicBezTo>
                  <a:pt x="1308" y="173"/>
                  <a:pt x="1307" y="166"/>
                  <a:pt x="1307" y="160"/>
                </a:cubicBezTo>
                <a:cubicBezTo>
                  <a:pt x="1307" y="153"/>
                  <a:pt x="1308" y="147"/>
                  <a:pt x="1311" y="141"/>
                </a:cubicBezTo>
                <a:cubicBezTo>
                  <a:pt x="1313" y="135"/>
                  <a:pt x="1317" y="130"/>
                  <a:pt x="1321" y="126"/>
                </a:cubicBezTo>
                <a:cubicBezTo>
                  <a:pt x="1325" y="122"/>
                  <a:pt x="1331" y="118"/>
                  <a:pt x="1337" y="116"/>
                </a:cubicBezTo>
                <a:cubicBezTo>
                  <a:pt x="1342" y="114"/>
                  <a:pt x="1349" y="113"/>
                  <a:pt x="1356" y="113"/>
                </a:cubicBezTo>
                <a:cubicBezTo>
                  <a:pt x="1363" y="113"/>
                  <a:pt x="1369" y="114"/>
                  <a:pt x="1375" y="116"/>
                </a:cubicBezTo>
                <a:cubicBezTo>
                  <a:pt x="1381" y="118"/>
                  <a:pt x="1386" y="122"/>
                  <a:pt x="1391" y="126"/>
                </a:cubicBezTo>
                <a:cubicBezTo>
                  <a:pt x="1395" y="130"/>
                  <a:pt x="1398" y="135"/>
                  <a:pt x="1401" y="141"/>
                </a:cubicBezTo>
                <a:cubicBezTo>
                  <a:pt x="1403" y="147"/>
                  <a:pt x="1404" y="153"/>
                  <a:pt x="1404" y="160"/>
                </a:cubicBezTo>
                <a:cubicBezTo>
                  <a:pt x="1404" y="166"/>
                  <a:pt x="1403" y="173"/>
                  <a:pt x="1401" y="178"/>
                </a:cubicBezTo>
                <a:cubicBezTo>
                  <a:pt x="1398" y="184"/>
                  <a:pt x="1395" y="189"/>
                  <a:pt x="1391" y="193"/>
                </a:cubicBezTo>
                <a:cubicBezTo>
                  <a:pt x="1386" y="197"/>
                  <a:pt x="1381" y="201"/>
                  <a:pt x="1375" y="203"/>
                </a:cubicBezTo>
                <a:cubicBezTo>
                  <a:pt x="1369" y="205"/>
                  <a:pt x="1363" y="207"/>
                  <a:pt x="1356" y="207"/>
                </a:cubicBezTo>
                <a:moveTo>
                  <a:pt x="1239" y="115"/>
                </a:moveTo>
                <a:cubicBezTo>
                  <a:pt x="1269" y="115"/>
                  <a:pt x="1269" y="115"/>
                  <a:pt x="1269" y="115"/>
                </a:cubicBezTo>
                <a:cubicBezTo>
                  <a:pt x="1269" y="129"/>
                  <a:pt x="1269" y="129"/>
                  <a:pt x="1269" y="129"/>
                </a:cubicBezTo>
                <a:cubicBezTo>
                  <a:pt x="1271" y="124"/>
                  <a:pt x="1274" y="120"/>
                  <a:pt x="1278" y="118"/>
                </a:cubicBezTo>
                <a:cubicBezTo>
                  <a:pt x="1282" y="115"/>
                  <a:pt x="1286" y="114"/>
                  <a:pt x="1291" y="114"/>
                </a:cubicBezTo>
                <a:cubicBezTo>
                  <a:pt x="1295" y="114"/>
                  <a:pt x="1299" y="114"/>
                  <a:pt x="1301" y="116"/>
                </a:cubicBezTo>
                <a:cubicBezTo>
                  <a:pt x="1299" y="145"/>
                  <a:pt x="1299" y="145"/>
                  <a:pt x="1299" y="145"/>
                </a:cubicBezTo>
                <a:cubicBezTo>
                  <a:pt x="1297" y="144"/>
                  <a:pt x="1296" y="143"/>
                  <a:pt x="1293" y="143"/>
                </a:cubicBezTo>
                <a:cubicBezTo>
                  <a:pt x="1291" y="143"/>
                  <a:pt x="1289" y="142"/>
                  <a:pt x="1288" y="142"/>
                </a:cubicBezTo>
                <a:cubicBezTo>
                  <a:pt x="1276" y="142"/>
                  <a:pt x="1270" y="150"/>
                  <a:pt x="1270" y="166"/>
                </a:cubicBezTo>
                <a:cubicBezTo>
                  <a:pt x="1270" y="204"/>
                  <a:pt x="1270" y="204"/>
                  <a:pt x="1270" y="204"/>
                </a:cubicBezTo>
                <a:cubicBezTo>
                  <a:pt x="1239" y="204"/>
                  <a:pt x="1239" y="204"/>
                  <a:pt x="1239" y="204"/>
                </a:cubicBezTo>
                <a:lnTo>
                  <a:pt x="1239" y="115"/>
                </a:lnTo>
                <a:close/>
                <a:moveTo>
                  <a:pt x="1195" y="150"/>
                </a:moveTo>
                <a:cubicBezTo>
                  <a:pt x="1195" y="145"/>
                  <a:pt x="1193" y="142"/>
                  <a:pt x="1191" y="139"/>
                </a:cubicBezTo>
                <a:cubicBezTo>
                  <a:pt x="1188" y="136"/>
                  <a:pt x="1184" y="135"/>
                  <a:pt x="1180" y="135"/>
                </a:cubicBezTo>
                <a:cubicBezTo>
                  <a:pt x="1172" y="135"/>
                  <a:pt x="1166" y="140"/>
                  <a:pt x="1164" y="150"/>
                </a:cubicBezTo>
                <a:lnTo>
                  <a:pt x="1195" y="150"/>
                </a:lnTo>
                <a:close/>
                <a:moveTo>
                  <a:pt x="1224" y="197"/>
                </a:moveTo>
                <a:cubicBezTo>
                  <a:pt x="1219" y="200"/>
                  <a:pt x="1214" y="203"/>
                  <a:pt x="1208" y="204"/>
                </a:cubicBezTo>
                <a:cubicBezTo>
                  <a:pt x="1201" y="206"/>
                  <a:pt x="1195" y="207"/>
                  <a:pt x="1188" y="207"/>
                </a:cubicBezTo>
                <a:cubicBezTo>
                  <a:pt x="1180" y="207"/>
                  <a:pt x="1172" y="206"/>
                  <a:pt x="1166" y="203"/>
                </a:cubicBezTo>
                <a:cubicBezTo>
                  <a:pt x="1159" y="201"/>
                  <a:pt x="1153" y="198"/>
                  <a:pt x="1149" y="194"/>
                </a:cubicBezTo>
                <a:cubicBezTo>
                  <a:pt x="1144" y="190"/>
                  <a:pt x="1141" y="185"/>
                  <a:pt x="1138" y="179"/>
                </a:cubicBezTo>
                <a:cubicBezTo>
                  <a:pt x="1136" y="173"/>
                  <a:pt x="1134" y="167"/>
                  <a:pt x="1134" y="160"/>
                </a:cubicBezTo>
                <a:cubicBezTo>
                  <a:pt x="1134" y="153"/>
                  <a:pt x="1136" y="146"/>
                  <a:pt x="1138" y="141"/>
                </a:cubicBezTo>
                <a:cubicBezTo>
                  <a:pt x="1140" y="135"/>
                  <a:pt x="1143" y="130"/>
                  <a:pt x="1147" y="126"/>
                </a:cubicBezTo>
                <a:cubicBezTo>
                  <a:pt x="1151" y="122"/>
                  <a:pt x="1156" y="118"/>
                  <a:pt x="1162" y="116"/>
                </a:cubicBezTo>
                <a:cubicBezTo>
                  <a:pt x="1168" y="114"/>
                  <a:pt x="1174" y="113"/>
                  <a:pt x="1181" y="113"/>
                </a:cubicBezTo>
                <a:cubicBezTo>
                  <a:pt x="1187" y="113"/>
                  <a:pt x="1193" y="114"/>
                  <a:pt x="1199" y="116"/>
                </a:cubicBezTo>
                <a:cubicBezTo>
                  <a:pt x="1204" y="118"/>
                  <a:pt x="1209" y="121"/>
                  <a:pt x="1212" y="125"/>
                </a:cubicBezTo>
                <a:cubicBezTo>
                  <a:pt x="1216" y="128"/>
                  <a:pt x="1219" y="133"/>
                  <a:pt x="1221" y="138"/>
                </a:cubicBezTo>
                <a:cubicBezTo>
                  <a:pt x="1223" y="144"/>
                  <a:pt x="1224" y="150"/>
                  <a:pt x="1224" y="157"/>
                </a:cubicBezTo>
                <a:cubicBezTo>
                  <a:pt x="1224" y="161"/>
                  <a:pt x="1224" y="165"/>
                  <a:pt x="1223" y="168"/>
                </a:cubicBezTo>
                <a:cubicBezTo>
                  <a:pt x="1165" y="168"/>
                  <a:pt x="1165" y="168"/>
                  <a:pt x="1165" y="168"/>
                </a:cubicBezTo>
                <a:cubicBezTo>
                  <a:pt x="1168" y="178"/>
                  <a:pt x="1176" y="183"/>
                  <a:pt x="1191" y="183"/>
                </a:cubicBezTo>
                <a:cubicBezTo>
                  <a:pt x="1194" y="183"/>
                  <a:pt x="1198" y="182"/>
                  <a:pt x="1203" y="181"/>
                </a:cubicBezTo>
                <a:cubicBezTo>
                  <a:pt x="1207" y="180"/>
                  <a:pt x="1211" y="179"/>
                  <a:pt x="1214" y="178"/>
                </a:cubicBezTo>
                <a:lnTo>
                  <a:pt x="1224" y="197"/>
                </a:lnTo>
                <a:close/>
                <a:moveTo>
                  <a:pt x="1077" y="148"/>
                </a:moveTo>
                <a:cubicBezTo>
                  <a:pt x="1062" y="103"/>
                  <a:pt x="1062" y="103"/>
                  <a:pt x="1062" y="103"/>
                </a:cubicBezTo>
                <a:cubicBezTo>
                  <a:pt x="1047" y="148"/>
                  <a:pt x="1047" y="148"/>
                  <a:pt x="1047" y="148"/>
                </a:cubicBezTo>
                <a:lnTo>
                  <a:pt x="1077" y="148"/>
                </a:lnTo>
                <a:close/>
                <a:moveTo>
                  <a:pt x="1046" y="73"/>
                </a:moveTo>
                <a:cubicBezTo>
                  <a:pt x="1081" y="73"/>
                  <a:pt x="1081" y="73"/>
                  <a:pt x="1081" y="73"/>
                </a:cubicBezTo>
                <a:cubicBezTo>
                  <a:pt x="1133" y="204"/>
                  <a:pt x="1133" y="204"/>
                  <a:pt x="1133" y="204"/>
                </a:cubicBezTo>
                <a:cubicBezTo>
                  <a:pt x="1096" y="204"/>
                  <a:pt x="1096" y="204"/>
                  <a:pt x="1096" y="204"/>
                </a:cubicBezTo>
                <a:cubicBezTo>
                  <a:pt x="1086" y="174"/>
                  <a:pt x="1086" y="174"/>
                  <a:pt x="1086" y="174"/>
                </a:cubicBezTo>
                <a:cubicBezTo>
                  <a:pt x="1039" y="174"/>
                  <a:pt x="1039" y="174"/>
                  <a:pt x="1039" y="174"/>
                </a:cubicBezTo>
                <a:cubicBezTo>
                  <a:pt x="1029" y="204"/>
                  <a:pt x="1029" y="204"/>
                  <a:pt x="1029" y="204"/>
                </a:cubicBezTo>
                <a:cubicBezTo>
                  <a:pt x="995" y="204"/>
                  <a:pt x="995" y="204"/>
                  <a:pt x="995" y="204"/>
                </a:cubicBezTo>
                <a:lnTo>
                  <a:pt x="1046" y="73"/>
                </a:lnTo>
                <a:close/>
                <a:moveTo>
                  <a:pt x="921" y="135"/>
                </a:moveTo>
                <a:cubicBezTo>
                  <a:pt x="914" y="135"/>
                  <a:pt x="911" y="137"/>
                  <a:pt x="911" y="140"/>
                </a:cubicBezTo>
                <a:cubicBezTo>
                  <a:pt x="911" y="142"/>
                  <a:pt x="912" y="144"/>
                  <a:pt x="914" y="145"/>
                </a:cubicBezTo>
                <a:cubicBezTo>
                  <a:pt x="916" y="146"/>
                  <a:pt x="919" y="147"/>
                  <a:pt x="924" y="148"/>
                </a:cubicBezTo>
                <a:cubicBezTo>
                  <a:pt x="935" y="151"/>
                  <a:pt x="943" y="154"/>
                  <a:pt x="948" y="159"/>
                </a:cubicBezTo>
                <a:cubicBezTo>
                  <a:pt x="952" y="164"/>
                  <a:pt x="955" y="170"/>
                  <a:pt x="955" y="179"/>
                </a:cubicBezTo>
                <a:cubicBezTo>
                  <a:pt x="955" y="187"/>
                  <a:pt x="951" y="194"/>
                  <a:pt x="944" y="199"/>
                </a:cubicBezTo>
                <a:cubicBezTo>
                  <a:pt x="937" y="204"/>
                  <a:pt x="928" y="207"/>
                  <a:pt x="915" y="207"/>
                </a:cubicBezTo>
                <a:cubicBezTo>
                  <a:pt x="908" y="207"/>
                  <a:pt x="901" y="206"/>
                  <a:pt x="895" y="204"/>
                </a:cubicBezTo>
                <a:cubicBezTo>
                  <a:pt x="888" y="203"/>
                  <a:pt x="883" y="201"/>
                  <a:pt x="880" y="198"/>
                </a:cubicBezTo>
                <a:cubicBezTo>
                  <a:pt x="890" y="180"/>
                  <a:pt x="890" y="180"/>
                  <a:pt x="890" y="180"/>
                </a:cubicBezTo>
                <a:cubicBezTo>
                  <a:pt x="893" y="181"/>
                  <a:pt x="897" y="182"/>
                  <a:pt x="901" y="183"/>
                </a:cubicBezTo>
                <a:cubicBezTo>
                  <a:pt x="905" y="184"/>
                  <a:pt x="909" y="184"/>
                  <a:pt x="913" y="184"/>
                </a:cubicBezTo>
                <a:cubicBezTo>
                  <a:pt x="920" y="184"/>
                  <a:pt x="924" y="182"/>
                  <a:pt x="924" y="179"/>
                </a:cubicBezTo>
                <a:cubicBezTo>
                  <a:pt x="924" y="178"/>
                  <a:pt x="924" y="177"/>
                  <a:pt x="924" y="176"/>
                </a:cubicBezTo>
                <a:cubicBezTo>
                  <a:pt x="923" y="176"/>
                  <a:pt x="923" y="175"/>
                  <a:pt x="922" y="175"/>
                </a:cubicBezTo>
                <a:cubicBezTo>
                  <a:pt x="921" y="174"/>
                  <a:pt x="919" y="173"/>
                  <a:pt x="918" y="173"/>
                </a:cubicBezTo>
                <a:cubicBezTo>
                  <a:pt x="916" y="172"/>
                  <a:pt x="914" y="172"/>
                  <a:pt x="911" y="171"/>
                </a:cubicBezTo>
                <a:cubicBezTo>
                  <a:pt x="906" y="170"/>
                  <a:pt x="901" y="168"/>
                  <a:pt x="897" y="166"/>
                </a:cubicBezTo>
                <a:cubicBezTo>
                  <a:pt x="893" y="164"/>
                  <a:pt x="890" y="162"/>
                  <a:pt x="888" y="160"/>
                </a:cubicBezTo>
                <a:cubicBezTo>
                  <a:pt x="885" y="157"/>
                  <a:pt x="884" y="155"/>
                  <a:pt x="883" y="152"/>
                </a:cubicBezTo>
                <a:cubicBezTo>
                  <a:pt x="881" y="148"/>
                  <a:pt x="881" y="145"/>
                  <a:pt x="881" y="141"/>
                </a:cubicBezTo>
                <a:cubicBezTo>
                  <a:pt x="881" y="132"/>
                  <a:pt x="884" y="125"/>
                  <a:pt x="891" y="120"/>
                </a:cubicBezTo>
                <a:cubicBezTo>
                  <a:pt x="898" y="115"/>
                  <a:pt x="907" y="113"/>
                  <a:pt x="919" y="113"/>
                </a:cubicBezTo>
                <a:cubicBezTo>
                  <a:pt x="925" y="113"/>
                  <a:pt x="931" y="113"/>
                  <a:pt x="936" y="115"/>
                </a:cubicBezTo>
                <a:cubicBezTo>
                  <a:pt x="942" y="116"/>
                  <a:pt x="947" y="117"/>
                  <a:pt x="951" y="120"/>
                </a:cubicBezTo>
                <a:cubicBezTo>
                  <a:pt x="948" y="142"/>
                  <a:pt x="948" y="142"/>
                  <a:pt x="948" y="142"/>
                </a:cubicBezTo>
                <a:cubicBezTo>
                  <a:pt x="943" y="140"/>
                  <a:pt x="939" y="138"/>
                  <a:pt x="934" y="137"/>
                </a:cubicBezTo>
                <a:cubicBezTo>
                  <a:pt x="929" y="136"/>
                  <a:pt x="925" y="135"/>
                  <a:pt x="921" y="135"/>
                </a:cubicBezTo>
                <a:moveTo>
                  <a:pt x="780" y="115"/>
                </a:moveTo>
                <a:cubicBezTo>
                  <a:pt x="810" y="115"/>
                  <a:pt x="810" y="115"/>
                  <a:pt x="810" y="115"/>
                </a:cubicBezTo>
                <a:cubicBezTo>
                  <a:pt x="810" y="126"/>
                  <a:pt x="810" y="126"/>
                  <a:pt x="810" y="126"/>
                </a:cubicBezTo>
                <a:cubicBezTo>
                  <a:pt x="812" y="122"/>
                  <a:pt x="816" y="119"/>
                  <a:pt x="820" y="116"/>
                </a:cubicBezTo>
                <a:cubicBezTo>
                  <a:pt x="825" y="114"/>
                  <a:pt x="830" y="113"/>
                  <a:pt x="836" y="113"/>
                </a:cubicBezTo>
                <a:cubicBezTo>
                  <a:pt x="846" y="113"/>
                  <a:pt x="853" y="116"/>
                  <a:pt x="859" y="122"/>
                </a:cubicBezTo>
                <a:cubicBezTo>
                  <a:pt x="864" y="128"/>
                  <a:pt x="866" y="138"/>
                  <a:pt x="866" y="150"/>
                </a:cubicBezTo>
                <a:cubicBezTo>
                  <a:pt x="866" y="204"/>
                  <a:pt x="866" y="204"/>
                  <a:pt x="866" y="204"/>
                </a:cubicBezTo>
                <a:cubicBezTo>
                  <a:pt x="836" y="204"/>
                  <a:pt x="836" y="204"/>
                  <a:pt x="836" y="204"/>
                </a:cubicBezTo>
                <a:cubicBezTo>
                  <a:pt x="836" y="156"/>
                  <a:pt x="836" y="156"/>
                  <a:pt x="836" y="156"/>
                </a:cubicBezTo>
                <a:cubicBezTo>
                  <a:pt x="836" y="145"/>
                  <a:pt x="832" y="140"/>
                  <a:pt x="824" y="140"/>
                </a:cubicBezTo>
                <a:cubicBezTo>
                  <a:pt x="819" y="140"/>
                  <a:pt x="816" y="142"/>
                  <a:pt x="814" y="144"/>
                </a:cubicBezTo>
                <a:cubicBezTo>
                  <a:pt x="812" y="147"/>
                  <a:pt x="810" y="152"/>
                  <a:pt x="810" y="157"/>
                </a:cubicBezTo>
                <a:cubicBezTo>
                  <a:pt x="810" y="204"/>
                  <a:pt x="810" y="204"/>
                  <a:pt x="810" y="204"/>
                </a:cubicBezTo>
                <a:cubicBezTo>
                  <a:pt x="780" y="204"/>
                  <a:pt x="780" y="204"/>
                  <a:pt x="780" y="204"/>
                </a:cubicBezTo>
                <a:lnTo>
                  <a:pt x="780" y="115"/>
                </a:lnTo>
                <a:close/>
                <a:moveTo>
                  <a:pt x="729" y="115"/>
                </a:moveTo>
                <a:cubicBezTo>
                  <a:pt x="760" y="115"/>
                  <a:pt x="760" y="115"/>
                  <a:pt x="760" y="115"/>
                </a:cubicBezTo>
                <a:cubicBezTo>
                  <a:pt x="760" y="204"/>
                  <a:pt x="760" y="204"/>
                  <a:pt x="760" y="204"/>
                </a:cubicBezTo>
                <a:cubicBezTo>
                  <a:pt x="729" y="204"/>
                  <a:pt x="729" y="204"/>
                  <a:pt x="729" y="204"/>
                </a:cubicBezTo>
                <a:lnTo>
                  <a:pt x="729" y="115"/>
                </a:lnTo>
                <a:close/>
                <a:moveTo>
                  <a:pt x="744" y="101"/>
                </a:moveTo>
                <a:cubicBezTo>
                  <a:pt x="739" y="101"/>
                  <a:pt x="735" y="100"/>
                  <a:pt x="732" y="97"/>
                </a:cubicBezTo>
                <a:cubicBezTo>
                  <a:pt x="729" y="94"/>
                  <a:pt x="727" y="90"/>
                  <a:pt x="727" y="85"/>
                </a:cubicBezTo>
                <a:cubicBezTo>
                  <a:pt x="727" y="80"/>
                  <a:pt x="729" y="76"/>
                  <a:pt x="732" y="73"/>
                </a:cubicBezTo>
                <a:cubicBezTo>
                  <a:pt x="735" y="70"/>
                  <a:pt x="739" y="68"/>
                  <a:pt x="744" y="68"/>
                </a:cubicBezTo>
                <a:cubicBezTo>
                  <a:pt x="749" y="68"/>
                  <a:pt x="753" y="70"/>
                  <a:pt x="757" y="73"/>
                </a:cubicBezTo>
                <a:cubicBezTo>
                  <a:pt x="760" y="76"/>
                  <a:pt x="762" y="80"/>
                  <a:pt x="762" y="85"/>
                </a:cubicBezTo>
                <a:cubicBezTo>
                  <a:pt x="762" y="90"/>
                  <a:pt x="760" y="94"/>
                  <a:pt x="757" y="97"/>
                </a:cubicBezTo>
                <a:cubicBezTo>
                  <a:pt x="753" y="100"/>
                  <a:pt x="749" y="101"/>
                  <a:pt x="744" y="101"/>
                </a:cubicBezTo>
                <a:moveTo>
                  <a:pt x="676" y="73"/>
                </a:moveTo>
                <a:cubicBezTo>
                  <a:pt x="707" y="73"/>
                  <a:pt x="707" y="73"/>
                  <a:pt x="707" y="73"/>
                </a:cubicBezTo>
                <a:cubicBezTo>
                  <a:pt x="707" y="204"/>
                  <a:pt x="707" y="204"/>
                  <a:pt x="707" y="204"/>
                </a:cubicBezTo>
                <a:cubicBezTo>
                  <a:pt x="676" y="204"/>
                  <a:pt x="676" y="204"/>
                  <a:pt x="676" y="204"/>
                </a:cubicBezTo>
                <a:lnTo>
                  <a:pt x="676" y="73"/>
                </a:lnTo>
                <a:close/>
                <a:moveTo>
                  <a:pt x="625" y="73"/>
                </a:moveTo>
                <a:cubicBezTo>
                  <a:pt x="656" y="73"/>
                  <a:pt x="656" y="73"/>
                  <a:pt x="656" y="73"/>
                </a:cubicBezTo>
                <a:cubicBezTo>
                  <a:pt x="656" y="204"/>
                  <a:pt x="656" y="204"/>
                  <a:pt x="656" y="204"/>
                </a:cubicBezTo>
                <a:cubicBezTo>
                  <a:pt x="625" y="204"/>
                  <a:pt x="625" y="204"/>
                  <a:pt x="625" y="204"/>
                </a:cubicBezTo>
                <a:lnTo>
                  <a:pt x="625" y="73"/>
                </a:lnTo>
                <a:close/>
                <a:moveTo>
                  <a:pt x="564" y="181"/>
                </a:moveTo>
                <a:cubicBezTo>
                  <a:pt x="570" y="181"/>
                  <a:pt x="574" y="179"/>
                  <a:pt x="578" y="175"/>
                </a:cubicBezTo>
                <a:cubicBezTo>
                  <a:pt x="581" y="171"/>
                  <a:pt x="583" y="166"/>
                  <a:pt x="583" y="160"/>
                </a:cubicBezTo>
                <a:cubicBezTo>
                  <a:pt x="583" y="153"/>
                  <a:pt x="581" y="148"/>
                  <a:pt x="578" y="144"/>
                </a:cubicBezTo>
                <a:cubicBezTo>
                  <a:pt x="574" y="140"/>
                  <a:pt x="570" y="139"/>
                  <a:pt x="564" y="139"/>
                </a:cubicBezTo>
                <a:cubicBezTo>
                  <a:pt x="558" y="139"/>
                  <a:pt x="553" y="140"/>
                  <a:pt x="550" y="144"/>
                </a:cubicBezTo>
                <a:cubicBezTo>
                  <a:pt x="546" y="148"/>
                  <a:pt x="544" y="153"/>
                  <a:pt x="544" y="160"/>
                </a:cubicBezTo>
                <a:cubicBezTo>
                  <a:pt x="544" y="166"/>
                  <a:pt x="546" y="171"/>
                  <a:pt x="550" y="175"/>
                </a:cubicBezTo>
                <a:cubicBezTo>
                  <a:pt x="553" y="179"/>
                  <a:pt x="558" y="181"/>
                  <a:pt x="564" y="181"/>
                </a:cubicBezTo>
                <a:moveTo>
                  <a:pt x="564" y="207"/>
                </a:moveTo>
                <a:cubicBezTo>
                  <a:pt x="557" y="207"/>
                  <a:pt x="550" y="205"/>
                  <a:pt x="544" y="203"/>
                </a:cubicBezTo>
                <a:cubicBezTo>
                  <a:pt x="538" y="200"/>
                  <a:pt x="533" y="197"/>
                  <a:pt x="529" y="192"/>
                </a:cubicBezTo>
                <a:cubicBezTo>
                  <a:pt x="524" y="188"/>
                  <a:pt x="521" y="183"/>
                  <a:pt x="518" y="177"/>
                </a:cubicBezTo>
                <a:cubicBezTo>
                  <a:pt x="516" y="171"/>
                  <a:pt x="515" y="164"/>
                  <a:pt x="515" y="158"/>
                </a:cubicBezTo>
                <a:cubicBezTo>
                  <a:pt x="515" y="151"/>
                  <a:pt x="516" y="145"/>
                  <a:pt x="518" y="139"/>
                </a:cubicBezTo>
                <a:cubicBezTo>
                  <a:pt x="521" y="134"/>
                  <a:pt x="524" y="129"/>
                  <a:pt x="529" y="125"/>
                </a:cubicBezTo>
                <a:cubicBezTo>
                  <a:pt x="533" y="121"/>
                  <a:pt x="538" y="118"/>
                  <a:pt x="544" y="116"/>
                </a:cubicBezTo>
                <a:cubicBezTo>
                  <a:pt x="550" y="114"/>
                  <a:pt x="557" y="113"/>
                  <a:pt x="564" y="113"/>
                </a:cubicBezTo>
                <a:cubicBezTo>
                  <a:pt x="571" y="113"/>
                  <a:pt x="577" y="114"/>
                  <a:pt x="583" y="116"/>
                </a:cubicBezTo>
                <a:cubicBezTo>
                  <a:pt x="589" y="118"/>
                  <a:pt x="594" y="122"/>
                  <a:pt x="599" y="126"/>
                </a:cubicBezTo>
                <a:cubicBezTo>
                  <a:pt x="603" y="130"/>
                  <a:pt x="606" y="135"/>
                  <a:pt x="609" y="141"/>
                </a:cubicBezTo>
                <a:cubicBezTo>
                  <a:pt x="611" y="147"/>
                  <a:pt x="612" y="153"/>
                  <a:pt x="612" y="160"/>
                </a:cubicBezTo>
                <a:cubicBezTo>
                  <a:pt x="612" y="166"/>
                  <a:pt x="611" y="173"/>
                  <a:pt x="609" y="178"/>
                </a:cubicBezTo>
                <a:cubicBezTo>
                  <a:pt x="606" y="184"/>
                  <a:pt x="603" y="189"/>
                  <a:pt x="599" y="193"/>
                </a:cubicBezTo>
                <a:cubicBezTo>
                  <a:pt x="594" y="197"/>
                  <a:pt x="589" y="201"/>
                  <a:pt x="583" y="203"/>
                </a:cubicBezTo>
                <a:cubicBezTo>
                  <a:pt x="577" y="205"/>
                  <a:pt x="571" y="207"/>
                  <a:pt x="564" y="207"/>
                </a:cubicBezTo>
                <a:moveTo>
                  <a:pt x="507" y="192"/>
                </a:moveTo>
                <a:cubicBezTo>
                  <a:pt x="501" y="196"/>
                  <a:pt x="494" y="200"/>
                  <a:pt x="486" y="202"/>
                </a:cubicBezTo>
                <a:cubicBezTo>
                  <a:pt x="478" y="205"/>
                  <a:pt x="469" y="206"/>
                  <a:pt x="460" y="206"/>
                </a:cubicBezTo>
                <a:cubicBezTo>
                  <a:pt x="450" y="206"/>
                  <a:pt x="440" y="204"/>
                  <a:pt x="432" y="201"/>
                </a:cubicBezTo>
                <a:cubicBezTo>
                  <a:pt x="424" y="198"/>
                  <a:pt x="417" y="194"/>
                  <a:pt x="411" y="188"/>
                </a:cubicBezTo>
                <a:cubicBezTo>
                  <a:pt x="405" y="183"/>
                  <a:pt x="401" y="176"/>
                  <a:pt x="398" y="167"/>
                </a:cubicBezTo>
                <a:cubicBezTo>
                  <a:pt x="394" y="159"/>
                  <a:pt x="393" y="150"/>
                  <a:pt x="393" y="139"/>
                </a:cubicBezTo>
                <a:cubicBezTo>
                  <a:pt x="393" y="129"/>
                  <a:pt x="395" y="120"/>
                  <a:pt x="398" y="112"/>
                </a:cubicBezTo>
                <a:cubicBezTo>
                  <a:pt x="402" y="104"/>
                  <a:pt x="406" y="96"/>
                  <a:pt x="413" y="90"/>
                </a:cubicBezTo>
                <a:cubicBezTo>
                  <a:pt x="419" y="85"/>
                  <a:pt x="427" y="80"/>
                  <a:pt x="435" y="77"/>
                </a:cubicBezTo>
                <a:cubicBezTo>
                  <a:pt x="444" y="73"/>
                  <a:pt x="454" y="72"/>
                  <a:pt x="464" y="72"/>
                </a:cubicBezTo>
                <a:cubicBezTo>
                  <a:pt x="468" y="72"/>
                  <a:pt x="472" y="72"/>
                  <a:pt x="476" y="72"/>
                </a:cubicBezTo>
                <a:cubicBezTo>
                  <a:pt x="480" y="73"/>
                  <a:pt x="484" y="74"/>
                  <a:pt x="487" y="75"/>
                </a:cubicBezTo>
                <a:cubicBezTo>
                  <a:pt x="491" y="76"/>
                  <a:pt x="495" y="77"/>
                  <a:pt x="498" y="78"/>
                </a:cubicBezTo>
                <a:cubicBezTo>
                  <a:pt x="501" y="79"/>
                  <a:pt x="504" y="81"/>
                  <a:pt x="507" y="82"/>
                </a:cubicBezTo>
                <a:cubicBezTo>
                  <a:pt x="493" y="109"/>
                  <a:pt x="493" y="109"/>
                  <a:pt x="493" y="109"/>
                </a:cubicBezTo>
                <a:cubicBezTo>
                  <a:pt x="490" y="108"/>
                  <a:pt x="488" y="107"/>
                  <a:pt x="486" y="106"/>
                </a:cubicBezTo>
                <a:cubicBezTo>
                  <a:pt x="484" y="105"/>
                  <a:pt x="482" y="104"/>
                  <a:pt x="480" y="104"/>
                </a:cubicBezTo>
                <a:cubicBezTo>
                  <a:pt x="478" y="103"/>
                  <a:pt x="476" y="103"/>
                  <a:pt x="474" y="102"/>
                </a:cubicBezTo>
                <a:cubicBezTo>
                  <a:pt x="472" y="102"/>
                  <a:pt x="469" y="102"/>
                  <a:pt x="466" y="102"/>
                </a:cubicBezTo>
                <a:cubicBezTo>
                  <a:pt x="455" y="102"/>
                  <a:pt x="445" y="105"/>
                  <a:pt x="439" y="112"/>
                </a:cubicBezTo>
                <a:cubicBezTo>
                  <a:pt x="432" y="118"/>
                  <a:pt x="428" y="127"/>
                  <a:pt x="428" y="139"/>
                </a:cubicBezTo>
                <a:cubicBezTo>
                  <a:pt x="428" y="144"/>
                  <a:pt x="429" y="149"/>
                  <a:pt x="431" y="154"/>
                </a:cubicBezTo>
                <a:cubicBezTo>
                  <a:pt x="433" y="158"/>
                  <a:pt x="435" y="162"/>
                  <a:pt x="438" y="165"/>
                </a:cubicBezTo>
                <a:cubicBezTo>
                  <a:pt x="441" y="168"/>
                  <a:pt x="445" y="171"/>
                  <a:pt x="449" y="173"/>
                </a:cubicBezTo>
                <a:cubicBezTo>
                  <a:pt x="454" y="175"/>
                  <a:pt x="459" y="175"/>
                  <a:pt x="464" y="175"/>
                </a:cubicBezTo>
                <a:cubicBezTo>
                  <a:pt x="469" y="175"/>
                  <a:pt x="474" y="175"/>
                  <a:pt x="479" y="173"/>
                </a:cubicBezTo>
                <a:cubicBezTo>
                  <a:pt x="484" y="171"/>
                  <a:pt x="489" y="168"/>
                  <a:pt x="493" y="165"/>
                </a:cubicBezTo>
                <a:lnTo>
                  <a:pt x="507" y="192"/>
                </a:lnTo>
                <a:close/>
                <a:moveTo>
                  <a:pt x="126" y="2"/>
                </a:moveTo>
                <a:cubicBezTo>
                  <a:pt x="130" y="1"/>
                  <a:pt x="133" y="1"/>
                  <a:pt x="137" y="0"/>
                </a:cubicBezTo>
                <a:cubicBezTo>
                  <a:pt x="154" y="95"/>
                  <a:pt x="154" y="95"/>
                  <a:pt x="154" y="95"/>
                </a:cubicBezTo>
                <a:cubicBezTo>
                  <a:pt x="150" y="96"/>
                  <a:pt x="146" y="96"/>
                  <a:pt x="143" y="97"/>
                </a:cubicBezTo>
                <a:lnTo>
                  <a:pt x="126" y="2"/>
                </a:lnTo>
                <a:close/>
                <a:moveTo>
                  <a:pt x="122" y="107"/>
                </a:moveTo>
                <a:cubicBezTo>
                  <a:pt x="126" y="105"/>
                  <a:pt x="129" y="102"/>
                  <a:pt x="133" y="101"/>
                </a:cubicBezTo>
                <a:cubicBezTo>
                  <a:pt x="85" y="17"/>
                  <a:pt x="85" y="17"/>
                  <a:pt x="85" y="17"/>
                </a:cubicBezTo>
                <a:cubicBezTo>
                  <a:pt x="82" y="19"/>
                  <a:pt x="78" y="21"/>
                  <a:pt x="74" y="24"/>
                </a:cubicBezTo>
                <a:lnTo>
                  <a:pt x="122" y="107"/>
                </a:lnTo>
                <a:close/>
                <a:moveTo>
                  <a:pt x="95" y="160"/>
                </a:moveTo>
                <a:cubicBezTo>
                  <a:pt x="95" y="156"/>
                  <a:pt x="95" y="153"/>
                  <a:pt x="96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52"/>
                  <a:pt x="0" y="156"/>
                  <a:pt x="0" y="159"/>
                </a:cubicBezTo>
                <a:cubicBezTo>
                  <a:pt x="0" y="162"/>
                  <a:pt x="0" y="165"/>
                  <a:pt x="0" y="169"/>
                </a:cubicBezTo>
                <a:cubicBezTo>
                  <a:pt x="95" y="169"/>
                  <a:pt x="95" y="169"/>
                  <a:pt x="95" y="169"/>
                </a:cubicBezTo>
                <a:cubicBezTo>
                  <a:pt x="95" y="166"/>
                  <a:pt x="95" y="163"/>
                  <a:pt x="95" y="160"/>
                </a:cubicBezTo>
                <a:moveTo>
                  <a:pt x="224" y="160"/>
                </a:moveTo>
                <a:cubicBezTo>
                  <a:pt x="224" y="195"/>
                  <a:pt x="195" y="224"/>
                  <a:pt x="159" y="224"/>
                </a:cubicBezTo>
                <a:cubicBezTo>
                  <a:pt x="128" y="224"/>
                  <a:pt x="101" y="201"/>
                  <a:pt x="96" y="171"/>
                </a:cubicBezTo>
                <a:cubicBezTo>
                  <a:pt x="6" y="203"/>
                  <a:pt x="6" y="203"/>
                  <a:pt x="6" y="203"/>
                </a:cubicBezTo>
                <a:cubicBezTo>
                  <a:pt x="8" y="210"/>
                  <a:pt x="11" y="217"/>
                  <a:pt x="14" y="224"/>
                </a:cubicBezTo>
                <a:cubicBezTo>
                  <a:pt x="103" y="191"/>
                  <a:pt x="103" y="191"/>
                  <a:pt x="103" y="191"/>
                </a:cubicBezTo>
                <a:cubicBezTo>
                  <a:pt x="30" y="253"/>
                  <a:pt x="30" y="253"/>
                  <a:pt x="30" y="253"/>
                </a:cubicBezTo>
                <a:cubicBezTo>
                  <a:pt x="34" y="259"/>
                  <a:pt x="40" y="265"/>
                  <a:pt x="45" y="271"/>
                </a:cubicBezTo>
                <a:cubicBezTo>
                  <a:pt x="113" y="213"/>
                  <a:pt x="113" y="213"/>
                  <a:pt x="113" y="213"/>
                </a:cubicBezTo>
                <a:cubicBezTo>
                  <a:pt x="69" y="291"/>
                  <a:pt x="69" y="291"/>
                  <a:pt x="69" y="291"/>
                </a:cubicBezTo>
                <a:cubicBezTo>
                  <a:pt x="76" y="296"/>
                  <a:pt x="83" y="300"/>
                  <a:pt x="91" y="304"/>
                </a:cubicBezTo>
                <a:cubicBezTo>
                  <a:pt x="133" y="231"/>
                  <a:pt x="133" y="231"/>
                  <a:pt x="133" y="231"/>
                </a:cubicBezTo>
                <a:cubicBezTo>
                  <a:pt x="118" y="314"/>
                  <a:pt x="118" y="314"/>
                  <a:pt x="118" y="314"/>
                </a:cubicBezTo>
                <a:cubicBezTo>
                  <a:pt x="127" y="317"/>
                  <a:pt x="136" y="318"/>
                  <a:pt x="146" y="319"/>
                </a:cubicBezTo>
                <a:cubicBezTo>
                  <a:pt x="159" y="241"/>
                  <a:pt x="159" y="241"/>
                  <a:pt x="159" y="241"/>
                </a:cubicBezTo>
                <a:cubicBezTo>
                  <a:pt x="173" y="319"/>
                  <a:pt x="173" y="319"/>
                  <a:pt x="173" y="319"/>
                </a:cubicBezTo>
                <a:cubicBezTo>
                  <a:pt x="183" y="318"/>
                  <a:pt x="192" y="317"/>
                  <a:pt x="202" y="314"/>
                </a:cubicBezTo>
                <a:cubicBezTo>
                  <a:pt x="189" y="242"/>
                  <a:pt x="189" y="242"/>
                  <a:pt x="189" y="242"/>
                </a:cubicBezTo>
                <a:cubicBezTo>
                  <a:pt x="225" y="305"/>
                  <a:pt x="225" y="305"/>
                  <a:pt x="225" y="305"/>
                </a:cubicBezTo>
                <a:cubicBezTo>
                  <a:pt x="235" y="301"/>
                  <a:pt x="245" y="295"/>
                  <a:pt x="253" y="289"/>
                </a:cubicBezTo>
                <a:cubicBezTo>
                  <a:pt x="220" y="231"/>
                  <a:pt x="220" y="231"/>
                  <a:pt x="220" y="231"/>
                </a:cubicBezTo>
                <a:cubicBezTo>
                  <a:pt x="271" y="274"/>
                  <a:pt x="271" y="274"/>
                  <a:pt x="271" y="274"/>
                </a:cubicBezTo>
                <a:cubicBezTo>
                  <a:pt x="279" y="266"/>
                  <a:pt x="286" y="257"/>
                  <a:pt x="293" y="247"/>
                </a:cubicBezTo>
                <a:cubicBezTo>
                  <a:pt x="247" y="209"/>
                  <a:pt x="247" y="209"/>
                  <a:pt x="247" y="209"/>
                </a:cubicBezTo>
                <a:cubicBezTo>
                  <a:pt x="303" y="229"/>
                  <a:pt x="303" y="229"/>
                  <a:pt x="303" y="229"/>
                </a:cubicBezTo>
                <a:cubicBezTo>
                  <a:pt x="308" y="219"/>
                  <a:pt x="312" y="207"/>
                  <a:pt x="315" y="195"/>
                </a:cubicBezTo>
                <a:cubicBezTo>
                  <a:pt x="266" y="177"/>
                  <a:pt x="266" y="177"/>
                  <a:pt x="266" y="177"/>
                </a:cubicBezTo>
                <a:cubicBezTo>
                  <a:pt x="318" y="177"/>
                  <a:pt x="318" y="177"/>
                  <a:pt x="318" y="177"/>
                </a:cubicBezTo>
                <a:cubicBezTo>
                  <a:pt x="319" y="171"/>
                  <a:pt x="319" y="165"/>
                  <a:pt x="319" y="159"/>
                </a:cubicBezTo>
                <a:cubicBezTo>
                  <a:pt x="319" y="152"/>
                  <a:pt x="318" y="145"/>
                  <a:pt x="317" y="138"/>
                </a:cubicBezTo>
                <a:cubicBezTo>
                  <a:pt x="220" y="138"/>
                  <a:pt x="220" y="138"/>
                  <a:pt x="220" y="138"/>
                </a:cubicBezTo>
                <a:cubicBezTo>
                  <a:pt x="223" y="145"/>
                  <a:pt x="224" y="152"/>
                  <a:pt x="224" y="160"/>
                </a:cubicBezTo>
                <a:moveTo>
                  <a:pt x="97" y="145"/>
                </a:moveTo>
                <a:cubicBezTo>
                  <a:pt x="98" y="139"/>
                  <a:pt x="100" y="134"/>
                  <a:pt x="103" y="129"/>
                </a:cubicBezTo>
                <a:cubicBezTo>
                  <a:pt x="13" y="96"/>
                  <a:pt x="13" y="96"/>
                  <a:pt x="13" y="96"/>
                </a:cubicBezTo>
                <a:cubicBezTo>
                  <a:pt x="11" y="101"/>
                  <a:pt x="9" y="107"/>
                  <a:pt x="7" y="112"/>
                </a:cubicBezTo>
                <a:lnTo>
                  <a:pt x="97" y="145"/>
                </a:lnTo>
                <a:close/>
                <a:moveTo>
                  <a:pt x="280" y="54"/>
                </a:moveTo>
                <a:cubicBezTo>
                  <a:pt x="207" y="115"/>
                  <a:pt x="207" y="115"/>
                  <a:pt x="207" y="115"/>
                </a:cubicBezTo>
                <a:cubicBezTo>
                  <a:pt x="208" y="117"/>
                  <a:pt x="210" y="119"/>
                  <a:pt x="212" y="121"/>
                </a:cubicBezTo>
                <a:cubicBezTo>
                  <a:pt x="285" y="60"/>
                  <a:pt x="285" y="60"/>
                  <a:pt x="285" y="60"/>
                </a:cubicBezTo>
                <a:cubicBezTo>
                  <a:pt x="283" y="58"/>
                  <a:pt x="281" y="56"/>
                  <a:pt x="280" y="54"/>
                </a:cubicBezTo>
                <a:moveTo>
                  <a:pt x="243" y="23"/>
                </a:moveTo>
                <a:cubicBezTo>
                  <a:pt x="241" y="21"/>
                  <a:pt x="238" y="20"/>
                  <a:pt x="236" y="18"/>
                </a:cubicBezTo>
                <a:cubicBezTo>
                  <a:pt x="188" y="102"/>
                  <a:pt x="188" y="102"/>
                  <a:pt x="188" y="102"/>
                </a:cubicBezTo>
                <a:cubicBezTo>
                  <a:pt x="190" y="103"/>
                  <a:pt x="193" y="104"/>
                  <a:pt x="196" y="106"/>
                </a:cubicBezTo>
                <a:lnTo>
                  <a:pt x="243" y="23"/>
                </a:lnTo>
                <a:close/>
                <a:moveTo>
                  <a:pt x="116" y="112"/>
                </a:moveTo>
                <a:cubicBezTo>
                  <a:pt x="42" y="50"/>
                  <a:pt x="42" y="50"/>
                  <a:pt x="42" y="50"/>
                </a:cubicBezTo>
                <a:cubicBezTo>
                  <a:pt x="39" y="54"/>
                  <a:pt x="36" y="58"/>
                  <a:pt x="33" y="62"/>
                </a:cubicBezTo>
                <a:cubicBezTo>
                  <a:pt x="106" y="124"/>
                  <a:pt x="106" y="124"/>
                  <a:pt x="106" y="124"/>
                </a:cubicBezTo>
                <a:cubicBezTo>
                  <a:pt x="109" y="119"/>
                  <a:pt x="112" y="116"/>
                  <a:pt x="116" y="112"/>
                </a:cubicBezTo>
                <a:moveTo>
                  <a:pt x="166" y="95"/>
                </a:moveTo>
                <a:cubicBezTo>
                  <a:pt x="169" y="96"/>
                  <a:pt x="172" y="96"/>
                  <a:pt x="175" y="97"/>
                </a:cubicBezTo>
                <a:cubicBezTo>
                  <a:pt x="192" y="2"/>
                  <a:pt x="192" y="2"/>
                  <a:pt x="192" y="2"/>
                </a:cubicBezTo>
                <a:cubicBezTo>
                  <a:pt x="189" y="1"/>
                  <a:pt x="186" y="1"/>
                  <a:pt x="183" y="0"/>
                </a:cubicBezTo>
                <a:lnTo>
                  <a:pt x="166" y="9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534432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| Whit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0" y="466828"/>
            <a:ext cx="6495845" cy="16176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pc="400" baseline="0"/>
            </a:lvl1pPr>
          </a:lstStyle>
          <a:p>
            <a:pPr lvl="0"/>
            <a:r>
              <a:rPr lang="en-US" dirty="0"/>
              <a:t>TITLE HERE. ALL CAPS. WHITE. 24 PT.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7397E52E-98A3-4984-931D-1E63DCDB9A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" y="2138819"/>
            <a:ext cx="6507888" cy="613853"/>
          </a:xfrm>
        </p:spPr>
        <p:txBody>
          <a:bodyPr anchor="t">
            <a:noAutofit/>
          </a:bodyPr>
          <a:lstStyle>
            <a:lvl1pPr marL="0" indent="0">
              <a:buNone/>
              <a:defRPr sz="1467" cap="all" spc="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 HERE. ALL CAPS. TERRA COTTA. 11 PT.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221D27-7279-4E5A-A354-B1B0C73D427F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56E47-238B-4F65-BF44-6D8FA932FBBD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A856570D-80A1-4F55-9613-ACB839BD0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9537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| Black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0" y="466828"/>
            <a:ext cx="6495845" cy="16176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pc="400" baseline="0"/>
            </a:lvl1pPr>
          </a:lstStyle>
          <a:p>
            <a:pPr lvl="0"/>
            <a:r>
              <a:rPr lang="en-US" dirty="0"/>
              <a:t>TITLE HERE. ALL CAPS. BLACK.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67AA4070-7CFC-45F6-8A11-958B4586B16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" y="2138819"/>
            <a:ext cx="6507888" cy="613853"/>
          </a:xfrm>
        </p:spPr>
        <p:txBody>
          <a:bodyPr anchor="t">
            <a:noAutofit/>
          </a:bodyPr>
          <a:lstStyle>
            <a:lvl1pPr marL="0" indent="0">
              <a:buNone/>
              <a:defRPr sz="1467" cap="all" spc="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 HERE. ALL CAPS. TERRA COTTA. 11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45897C-23C1-436B-89DF-882EE349FC81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CD10A-591E-4F9C-9814-BD8C78107065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A856570D-80A1-4F55-9613-ACB839BD0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460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t Cover Slide | Solid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F4A54FD8-B531-0B4E-8934-C853C4D67D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2697276"/>
            <a:ext cx="6906408" cy="1617613"/>
          </a:xfrm>
          <a:prstGeom prst="rect">
            <a:avLst/>
          </a:prstGeom>
        </p:spPr>
        <p:txBody>
          <a:bodyPr anchor="b"/>
          <a:lstStyle>
            <a:lvl1pPr marL="0" marR="0" indent="0" algn="l" defTabSz="60955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40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HERE. ALL CAPS. white. 24 PT.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D31D793F-8D60-444C-B182-F47C65D273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1" y="4376176"/>
            <a:ext cx="6906408" cy="613853"/>
          </a:xfrm>
        </p:spPr>
        <p:txBody>
          <a:bodyPr anchor="t">
            <a:noAutofit/>
          </a:bodyPr>
          <a:lstStyle>
            <a:lvl1pPr marL="0" indent="0">
              <a:buNone/>
              <a:defRPr sz="1467" cap="all" spc="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 HERE. ALL CAPS. TERRA COTTA. 11 PT.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609600" y="609600"/>
            <a:ext cx="11582400" cy="0"/>
          </a:xfrm>
          <a:prstGeom prst="line">
            <a:avLst/>
          </a:prstGeom>
          <a:ln w="6350" cap="sq">
            <a:solidFill>
              <a:schemeClr val="accent1"/>
            </a:solidFill>
            <a:head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AAEC19-A6B2-4318-8059-930560E2463A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 spc="0"/>
            </a:lvl1pPr>
          </a:lstStyle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B0D61B-C032-47A0-817B-E65EADC178ED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 spc="0"/>
            </a:lvl1pPr>
          </a:lstStyle>
          <a:p>
            <a:fld id="{A856570D-80A1-4F55-9613-ACB839BD0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150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t Cover Slide | Solid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F4A54FD8-B531-0B4E-8934-C853C4D67D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2697276"/>
            <a:ext cx="6906408" cy="1617613"/>
          </a:xfrm>
          <a:prstGeom prst="rect">
            <a:avLst/>
          </a:prstGeom>
        </p:spPr>
        <p:txBody>
          <a:bodyPr anchor="b"/>
          <a:lstStyle>
            <a:lvl1pPr marL="0" marR="0" indent="0" algn="l" defTabSz="60955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40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HERE. ALL CAPS. black. 24 PT.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D31D793F-8D60-444C-B182-F47C65D273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3" y="4376176"/>
            <a:ext cx="6906408" cy="613853"/>
          </a:xfrm>
        </p:spPr>
        <p:txBody>
          <a:bodyPr anchor="t">
            <a:noAutofit/>
          </a:bodyPr>
          <a:lstStyle>
            <a:lvl1pPr marL="0" indent="0">
              <a:buNone/>
              <a:defRPr sz="1467" cap="all" spc="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 HERE. ALL CAPS. TERRA COTTA. 11 PT.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09600" y="609600"/>
            <a:ext cx="11582400" cy="9912"/>
          </a:xfrm>
          <a:prstGeom prst="line">
            <a:avLst/>
          </a:prstGeom>
          <a:ln w="6350" cap="sq">
            <a:solidFill>
              <a:schemeClr val="accent1"/>
            </a:solidFill>
            <a:head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4A3360-5419-403A-BF9A-FFDBE6F34F28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 spc="0"/>
            </a:lvl1pPr>
          </a:lstStyle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8E21A3-FD86-4B24-9BF4-D756D4A8106C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 spc="0"/>
            </a:lvl1pPr>
          </a:lstStyle>
          <a:p>
            <a:fld id="{A856570D-80A1-4F55-9613-ACB839BD0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50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Headline + Sub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387E6DC-BC84-4C86-A9DE-0160AC1C9D9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1166707"/>
            <a:ext cx="10972800" cy="411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67" b="0" cap="all" spc="400" baseline="0">
                <a:solidFill>
                  <a:schemeClr val="accent1"/>
                </a:solidFill>
              </a:defRPr>
            </a:lvl1pPr>
            <a:lvl2pPr marL="609555" indent="0">
              <a:buNone/>
              <a:defRPr sz="2667" b="1"/>
            </a:lvl2pPr>
            <a:lvl3pPr marL="1219110" indent="0">
              <a:buNone/>
              <a:defRPr sz="2400" b="1"/>
            </a:lvl3pPr>
            <a:lvl4pPr marL="1828664" indent="0">
              <a:buNone/>
              <a:defRPr sz="2133" b="1"/>
            </a:lvl4pPr>
            <a:lvl5pPr marL="2438218" indent="0">
              <a:buNone/>
              <a:defRPr sz="2133" b="1"/>
            </a:lvl5pPr>
            <a:lvl6pPr marL="3047772" indent="0">
              <a:buNone/>
              <a:defRPr sz="2133" b="1"/>
            </a:lvl6pPr>
            <a:lvl7pPr marL="3657327" indent="0">
              <a:buNone/>
              <a:defRPr sz="2133" b="1"/>
            </a:lvl7pPr>
            <a:lvl8pPr marL="4266880" indent="0">
              <a:buNone/>
              <a:defRPr sz="2133" b="1"/>
            </a:lvl8pPr>
            <a:lvl9pPr marL="4876435" indent="0">
              <a:buNone/>
              <a:defRPr sz="2133" b="1"/>
            </a:lvl9pPr>
          </a:lstStyle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ALL CAPS. TERRA COTTA. 11 PT.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33CA67-2743-BE45-A4E6-B088ACBBAB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Black.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AD5D2E-A2AC-4899-90EB-41A4D9D521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3E2829-C632-4D45-94B3-B004173EEE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fld id="{A856570D-80A1-4F55-9613-ACB839BD0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77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t Cover Slide | Solid | Terra Cott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F4A54FD8-B531-0B4E-8934-C853C4D67D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2697276"/>
            <a:ext cx="6906408" cy="1617613"/>
          </a:xfrm>
          <a:prstGeom prst="rect">
            <a:avLst/>
          </a:prstGeom>
        </p:spPr>
        <p:txBody>
          <a:bodyPr anchor="b"/>
          <a:lstStyle>
            <a:lvl1pPr marL="0" marR="0" indent="0" algn="l" defTabSz="60955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40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HERE. ALL CAPS. WHITE. 24 PT.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D31D793F-8D60-444C-B182-F47C65D273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3" y="4376176"/>
            <a:ext cx="6906408" cy="613853"/>
          </a:xfrm>
        </p:spPr>
        <p:txBody>
          <a:bodyPr anchor="t">
            <a:noAutofit/>
          </a:bodyPr>
          <a:lstStyle>
            <a:lvl1pPr marL="0" indent="0">
              <a:buNone/>
              <a:defRPr sz="1467" cap="all" spc="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 HERE. ALL CAPS. white. 11 PT.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09600" y="609600"/>
            <a:ext cx="11582400" cy="9912"/>
          </a:xfrm>
          <a:prstGeom prst="line">
            <a:avLst/>
          </a:prstGeom>
          <a:ln w="6350" cap="sq">
            <a:solidFill>
              <a:schemeClr val="tx1"/>
            </a:solidFill>
            <a:head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4E10CE-6D19-4A8A-AAD8-85840FDD8F3C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 spc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4D1D29-7C65-4277-A32E-2FD693FAC8A7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 spc="0"/>
            </a:lvl1pPr>
          </a:lstStyle>
          <a:p>
            <a:fld id="{A856570D-80A1-4F55-9613-ACB839BD0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188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| Solid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9CF9688B-74D5-7B40-871D-F5EADB2DA9E6}"/>
              </a:ext>
            </a:extLst>
          </p:cNvPr>
          <p:cNvSpPr/>
          <p:nvPr/>
        </p:nvSpPr>
        <p:spPr>
          <a:xfrm>
            <a:off x="348899" y="345061"/>
            <a:ext cx="11494220" cy="5647183"/>
          </a:xfrm>
          <a:custGeom>
            <a:avLst/>
            <a:gdLst>
              <a:gd name="connsiteX0" fmla="*/ 385314 w 8620665"/>
              <a:gd name="connsiteY0" fmla="*/ 0 h 4014159"/>
              <a:gd name="connsiteX1" fmla="*/ 8620665 w 8620665"/>
              <a:gd name="connsiteY1" fmla="*/ 0 h 4014159"/>
              <a:gd name="connsiteX2" fmla="*/ 8620665 w 8620665"/>
              <a:gd name="connsiteY2" fmla="*/ 4014159 h 4014159"/>
              <a:gd name="connsiteX3" fmla="*/ 0 w 8620665"/>
              <a:gd name="connsiteY3" fmla="*/ 4014159 h 4014159"/>
              <a:gd name="connsiteX4" fmla="*/ 0 w 8620665"/>
              <a:gd name="connsiteY4" fmla="*/ 408317 h 4014159"/>
              <a:gd name="connsiteX0" fmla="*/ 304632 w 8620665"/>
              <a:gd name="connsiteY0" fmla="*/ 8965 h 4014159"/>
              <a:gd name="connsiteX1" fmla="*/ 8620665 w 8620665"/>
              <a:gd name="connsiteY1" fmla="*/ 0 h 4014159"/>
              <a:gd name="connsiteX2" fmla="*/ 8620665 w 8620665"/>
              <a:gd name="connsiteY2" fmla="*/ 4014159 h 4014159"/>
              <a:gd name="connsiteX3" fmla="*/ 0 w 8620665"/>
              <a:gd name="connsiteY3" fmla="*/ 4014159 h 4014159"/>
              <a:gd name="connsiteX4" fmla="*/ 0 w 8620665"/>
              <a:gd name="connsiteY4" fmla="*/ 408317 h 401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0665" h="4014159">
                <a:moveTo>
                  <a:pt x="304632" y="8965"/>
                </a:moveTo>
                <a:lnTo>
                  <a:pt x="8620665" y="0"/>
                </a:lnTo>
                <a:lnTo>
                  <a:pt x="8620665" y="4014159"/>
                </a:lnTo>
                <a:lnTo>
                  <a:pt x="0" y="4014159"/>
                </a:lnTo>
                <a:lnTo>
                  <a:pt x="0" y="408317"/>
                </a:lnTo>
              </a:path>
            </a:pathLst>
          </a:custGeom>
          <a:noFill/>
          <a:ln w="15875">
            <a:solidFill>
              <a:schemeClr val="tx1"/>
            </a:solidFill>
            <a:headEnd type="oval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D77F097C-CB5B-3641-B30F-3DA07CE8FD3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2509" y="5407141"/>
            <a:ext cx="6913501" cy="417931"/>
          </a:xfrm>
        </p:spPr>
        <p:txBody>
          <a:bodyPr anchor="t">
            <a:noAutofit/>
          </a:bodyPr>
          <a:lstStyle>
            <a:lvl1pPr marL="0" indent="0">
              <a:buNone/>
              <a:defRPr sz="1467" cap="all" spc="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 HERE. ALL CAPS. TERRA COTTA. 11 PT.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EE988F-F066-469F-B9DB-2509596932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99" y="2061405"/>
            <a:ext cx="10984992" cy="3345736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6000" spc="400" baseline="0">
                <a:ea typeface="+mn-ea"/>
              </a:defRPr>
            </a:lvl1pPr>
          </a:lstStyle>
          <a:p>
            <a:pPr lvl="0"/>
            <a:r>
              <a:rPr lang="en-US" dirty="0"/>
              <a:t>TRANSITION TITLE. </a:t>
            </a:r>
            <a:br>
              <a:rPr lang="en-US" dirty="0"/>
            </a:br>
            <a:r>
              <a:rPr lang="en-US" dirty="0"/>
              <a:t>ALL CAPS. WHITE. </a:t>
            </a:r>
            <a:br>
              <a:rPr lang="en-US" dirty="0"/>
            </a:br>
            <a:r>
              <a:rPr lang="en-US" dirty="0"/>
              <a:t>45 PT.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DB6529-7FFC-481C-8C50-839650D8F5EB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 spc="0"/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30380-8D6C-48ED-B960-5D3CA89888C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 spc="0"/>
            </a:lvl1pPr>
          </a:lstStyle>
          <a:p>
            <a:fld id="{A856570D-80A1-4F55-9613-ACB839BD0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295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| Solid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9CF9688B-74D5-7B40-871D-F5EADB2DA9E6}"/>
              </a:ext>
            </a:extLst>
          </p:cNvPr>
          <p:cNvSpPr/>
          <p:nvPr/>
        </p:nvSpPr>
        <p:spPr>
          <a:xfrm>
            <a:off x="348899" y="345061"/>
            <a:ext cx="11494220" cy="5647183"/>
          </a:xfrm>
          <a:custGeom>
            <a:avLst/>
            <a:gdLst>
              <a:gd name="connsiteX0" fmla="*/ 385314 w 8620665"/>
              <a:gd name="connsiteY0" fmla="*/ 0 h 4014159"/>
              <a:gd name="connsiteX1" fmla="*/ 8620665 w 8620665"/>
              <a:gd name="connsiteY1" fmla="*/ 0 h 4014159"/>
              <a:gd name="connsiteX2" fmla="*/ 8620665 w 8620665"/>
              <a:gd name="connsiteY2" fmla="*/ 4014159 h 4014159"/>
              <a:gd name="connsiteX3" fmla="*/ 0 w 8620665"/>
              <a:gd name="connsiteY3" fmla="*/ 4014159 h 4014159"/>
              <a:gd name="connsiteX4" fmla="*/ 0 w 8620665"/>
              <a:gd name="connsiteY4" fmla="*/ 408317 h 4014159"/>
              <a:gd name="connsiteX0" fmla="*/ 304632 w 8620665"/>
              <a:gd name="connsiteY0" fmla="*/ 8965 h 4014159"/>
              <a:gd name="connsiteX1" fmla="*/ 8620665 w 8620665"/>
              <a:gd name="connsiteY1" fmla="*/ 0 h 4014159"/>
              <a:gd name="connsiteX2" fmla="*/ 8620665 w 8620665"/>
              <a:gd name="connsiteY2" fmla="*/ 4014159 h 4014159"/>
              <a:gd name="connsiteX3" fmla="*/ 0 w 8620665"/>
              <a:gd name="connsiteY3" fmla="*/ 4014159 h 4014159"/>
              <a:gd name="connsiteX4" fmla="*/ 0 w 8620665"/>
              <a:gd name="connsiteY4" fmla="*/ 408317 h 401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0665" h="4014159">
                <a:moveTo>
                  <a:pt x="304632" y="8965"/>
                </a:moveTo>
                <a:lnTo>
                  <a:pt x="8620665" y="0"/>
                </a:lnTo>
                <a:lnTo>
                  <a:pt x="8620665" y="4014159"/>
                </a:lnTo>
                <a:lnTo>
                  <a:pt x="0" y="4014159"/>
                </a:lnTo>
                <a:lnTo>
                  <a:pt x="0" y="408317"/>
                </a:lnTo>
              </a:path>
            </a:pathLst>
          </a:custGeom>
          <a:noFill/>
          <a:ln w="15875">
            <a:solidFill>
              <a:schemeClr val="tx1"/>
            </a:solidFill>
            <a:headEnd type="oval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D77F097C-CB5B-3641-B30F-3DA07CE8FD3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2509" y="5407141"/>
            <a:ext cx="6913501" cy="417931"/>
          </a:xfrm>
        </p:spPr>
        <p:txBody>
          <a:bodyPr anchor="t">
            <a:noAutofit/>
          </a:bodyPr>
          <a:lstStyle>
            <a:lvl1pPr marL="0" indent="0">
              <a:buNone/>
              <a:defRPr sz="1467" cap="all" spc="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 HERE. ALL CAPS. TERRA COTTA. 11 PT.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A2C1F3-FA25-47B6-8A37-E9A0CD151D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99" y="2061405"/>
            <a:ext cx="10984992" cy="3345736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6000" spc="400" baseline="0">
                <a:ea typeface="+mn-ea"/>
              </a:defRPr>
            </a:lvl1pPr>
          </a:lstStyle>
          <a:p>
            <a:pPr lvl="0"/>
            <a:r>
              <a:rPr lang="en-US" dirty="0"/>
              <a:t>TRANSITION TITLE. </a:t>
            </a:r>
            <a:br>
              <a:rPr lang="en-US" dirty="0"/>
            </a:br>
            <a:r>
              <a:rPr lang="en-US" dirty="0"/>
              <a:t>ALL CAPS. Black. </a:t>
            </a:r>
            <a:br>
              <a:rPr lang="en-US" dirty="0"/>
            </a:br>
            <a:r>
              <a:rPr lang="en-US" dirty="0"/>
              <a:t>45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2BE83E-D886-418F-9C93-2D5DEA9C348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 spc="0"/>
            </a:lvl1pPr>
          </a:lstStyle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A2071B-2C30-49B6-95FF-C5CCFE8BAA73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 spc="0"/>
            </a:lvl1pPr>
          </a:lstStyle>
          <a:p>
            <a:fld id="{A856570D-80A1-4F55-9613-ACB839BD0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34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| Solid | Terra Cott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9CF9688B-74D5-7B40-871D-F5EADB2DA9E6}"/>
              </a:ext>
            </a:extLst>
          </p:cNvPr>
          <p:cNvSpPr/>
          <p:nvPr/>
        </p:nvSpPr>
        <p:spPr>
          <a:xfrm>
            <a:off x="348899" y="345061"/>
            <a:ext cx="11494220" cy="5647183"/>
          </a:xfrm>
          <a:custGeom>
            <a:avLst/>
            <a:gdLst>
              <a:gd name="connsiteX0" fmla="*/ 385314 w 8620665"/>
              <a:gd name="connsiteY0" fmla="*/ 0 h 4014159"/>
              <a:gd name="connsiteX1" fmla="*/ 8620665 w 8620665"/>
              <a:gd name="connsiteY1" fmla="*/ 0 h 4014159"/>
              <a:gd name="connsiteX2" fmla="*/ 8620665 w 8620665"/>
              <a:gd name="connsiteY2" fmla="*/ 4014159 h 4014159"/>
              <a:gd name="connsiteX3" fmla="*/ 0 w 8620665"/>
              <a:gd name="connsiteY3" fmla="*/ 4014159 h 4014159"/>
              <a:gd name="connsiteX4" fmla="*/ 0 w 8620665"/>
              <a:gd name="connsiteY4" fmla="*/ 408317 h 4014159"/>
              <a:gd name="connsiteX0" fmla="*/ 304632 w 8620665"/>
              <a:gd name="connsiteY0" fmla="*/ 8965 h 4014159"/>
              <a:gd name="connsiteX1" fmla="*/ 8620665 w 8620665"/>
              <a:gd name="connsiteY1" fmla="*/ 0 h 4014159"/>
              <a:gd name="connsiteX2" fmla="*/ 8620665 w 8620665"/>
              <a:gd name="connsiteY2" fmla="*/ 4014159 h 4014159"/>
              <a:gd name="connsiteX3" fmla="*/ 0 w 8620665"/>
              <a:gd name="connsiteY3" fmla="*/ 4014159 h 4014159"/>
              <a:gd name="connsiteX4" fmla="*/ 0 w 8620665"/>
              <a:gd name="connsiteY4" fmla="*/ 408317 h 401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0665" h="4014159">
                <a:moveTo>
                  <a:pt x="304632" y="8965"/>
                </a:moveTo>
                <a:lnTo>
                  <a:pt x="8620665" y="0"/>
                </a:lnTo>
                <a:lnTo>
                  <a:pt x="8620665" y="4014159"/>
                </a:lnTo>
                <a:lnTo>
                  <a:pt x="0" y="4014159"/>
                </a:lnTo>
                <a:lnTo>
                  <a:pt x="0" y="408317"/>
                </a:lnTo>
              </a:path>
            </a:pathLst>
          </a:custGeom>
          <a:noFill/>
          <a:ln w="15875">
            <a:solidFill>
              <a:schemeClr val="tx1"/>
            </a:solidFill>
            <a:headEnd type="oval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D77F097C-CB5B-3641-B30F-3DA07CE8FD3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2509" y="5407141"/>
            <a:ext cx="6913501" cy="417931"/>
          </a:xfrm>
        </p:spPr>
        <p:txBody>
          <a:bodyPr anchor="t">
            <a:noAutofit/>
          </a:bodyPr>
          <a:lstStyle>
            <a:lvl1pPr marL="0" indent="0">
              <a:buNone/>
              <a:defRPr sz="1467" cap="all" spc="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 HERE. ALL CAPS. white. 11 PT.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91C7030-7C21-4D01-94C3-78400167FE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99" y="2061405"/>
            <a:ext cx="10984992" cy="3345736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6000" spc="400" baseline="0">
                <a:solidFill>
                  <a:schemeClr val="tx1"/>
                </a:solidFill>
                <a:ea typeface="+mn-ea"/>
              </a:defRPr>
            </a:lvl1pPr>
          </a:lstStyle>
          <a:p>
            <a:pPr lvl="0"/>
            <a:r>
              <a:rPr lang="en-US" dirty="0"/>
              <a:t>TRANSITION TITLE. </a:t>
            </a:r>
            <a:br>
              <a:rPr lang="en-US" dirty="0"/>
            </a:br>
            <a:r>
              <a:rPr lang="en-US" dirty="0"/>
              <a:t>ALL CAPS. WHITE. </a:t>
            </a:r>
            <a:br>
              <a:rPr lang="en-US" dirty="0"/>
            </a:br>
            <a:r>
              <a:rPr lang="en-US" dirty="0"/>
              <a:t>45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9FA3B2-D0F0-46D2-9466-44B642FC905B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 spc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3A297C-A2D6-40CA-AD99-EEB809D81A83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 spc="0"/>
            </a:lvl1pPr>
          </a:lstStyle>
          <a:p>
            <a:fld id="{A856570D-80A1-4F55-9613-ACB839BD0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780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 Chart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466827"/>
            <a:ext cx="11237379" cy="758500"/>
          </a:xfrm>
        </p:spPr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BLACK. 24 PT.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958B17C-FE6E-4F59-A161-671D59ABF9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09600" y="1166707"/>
            <a:ext cx="11237379" cy="411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67" b="0" cap="all" spc="400" baseline="0">
                <a:solidFill>
                  <a:schemeClr val="accent1"/>
                </a:solidFill>
              </a:defRPr>
            </a:lvl1pPr>
            <a:lvl2pPr marL="609555" indent="0">
              <a:buNone/>
              <a:defRPr sz="2667" b="1"/>
            </a:lvl2pPr>
            <a:lvl3pPr marL="1219110" indent="0">
              <a:buNone/>
              <a:defRPr sz="2400" b="1"/>
            </a:lvl3pPr>
            <a:lvl4pPr marL="1828664" indent="0">
              <a:buNone/>
              <a:defRPr sz="2133" b="1"/>
            </a:lvl4pPr>
            <a:lvl5pPr marL="2438218" indent="0">
              <a:buNone/>
              <a:defRPr sz="2133" b="1"/>
            </a:lvl5pPr>
            <a:lvl6pPr marL="3047772" indent="0">
              <a:buNone/>
              <a:defRPr sz="2133" b="1"/>
            </a:lvl6pPr>
            <a:lvl7pPr marL="3657327" indent="0">
              <a:buNone/>
              <a:defRPr sz="2133" b="1"/>
            </a:lvl7pPr>
            <a:lvl8pPr marL="4266880" indent="0">
              <a:buNone/>
              <a:defRPr sz="2133" b="1"/>
            </a:lvl8pPr>
            <a:lvl9pPr marL="4876435" indent="0">
              <a:buNone/>
              <a:defRPr sz="2133" b="1"/>
            </a:lvl9pPr>
          </a:lstStyle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ALL CAPS. TERRA COTTA. 11 PT.</a:t>
            </a:r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5ABFF238-972F-FB40-BE5D-68E2F1D9EC2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93792" y="1641951"/>
            <a:ext cx="975360" cy="975360"/>
          </a:xfrm>
          <a:prstGeom prst="rect">
            <a:avLst/>
          </a:prstGeo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8EC76AE-7BE5-294B-9BF4-53BFFAFF7E7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93792" y="3030131"/>
            <a:ext cx="975360" cy="975360"/>
          </a:xfrm>
          <a:prstGeom prst="rect">
            <a:avLst/>
          </a:prstGeo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12D8180D-0D8E-B642-AD57-6BA7F62375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676400" y="3030131"/>
            <a:ext cx="975360" cy="975360"/>
          </a:xfrm>
          <a:prstGeom prst="rect">
            <a:avLst/>
          </a:prstGeo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E6A15E34-936C-DF49-858C-AB3A808ED2C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5008" y="4349837"/>
            <a:ext cx="975360" cy="975360"/>
          </a:xfrm>
          <a:prstGeom prst="rect">
            <a:avLst/>
          </a:prstGeo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4C68ADBA-D7D6-D342-AE08-FD1C53F945E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59024" y="4349837"/>
            <a:ext cx="975360" cy="975360"/>
          </a:xfrm>
          <a:prstGeom prst="rect">
            <a:avLst/>
          </a:prstGeo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E02ECDB4-5AD6-7C45-91D3-82FE33CE6D9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93792" y="4349837"/>
            <a:ext cx="975360" cy="975360"/>
          </a:xfrm>
          <a:prstGeom prst="rect">
            <a:avLst/>
          </a:prstGeo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B967F4E4-8CE7-2944-A00F-24639A4022F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040880" y="4349837"/>
            <a:ext cx="975360" cy="975360"/>
          </a:xfrm>
          <a:prstGeom prst="rect">
            <a:avLst/>
          </a:prstGeo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B6067C2E-8A1A-C24E-ABBB-BFD08C1671B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711184" y="4349837"/>
            <a:ext cx="975360" cy="975360"/>
          </a:xfrm>
          <a:prstGeom prst="rect">
            <a:avLst/>
          </a:prstGeo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356D8DE8-5B64-8D4D-9781-CB5B72A560F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0381488" y="4349837"/>
            <a:ext cx="975360" cy="975360"/>
          </a:xfrm>
          <a:prstGeom prst="rect">
            <a:avLst/>
          </a:prstGeo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4" name="Text Placeholder 59">
            <a:extLst>
              <a:ext uri="{FF2B5EF4-FFF2-40B4-BE49-F238E27FC236}">
                <a16:creationId xmlns:a16="http://schemas.microsoft.com/office/drawing/2014/main" id="{AAD068EC-C3F2-0F46-B6CB-4A760746362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39840" y="1806231"/>
            <a:ext cx="2072640" cy="486833"/>
          </a:xfrm>
          <a:prstGeom prst="rect">
            <a:avLst/>
          </a:prstGeom>
        </p:spPr>
        <p:txBody>
          <a:bodyPr lIns="0" bIns="0" anchor="b"/>
          <a:lstStyle>
            <a:lvl1pPr marL="10584" indent="0">
              <a:buNone/>
              <a:defRPr sz="1200" cap="all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HERE. ALL CAPS. BLACK. 9 PT.</a:t>
            </a:r>
          </a:p>
        </p:txBody>
      </p:sp>
      <p:sp>
        <p:nvSpPr>
          <p:cNvPr id="15" name="Text Placeholder 59">
            <a:extLst>
              <a:ext uri="{FF2B5EF4-FFF2-40B4-BE49-F238E27FC236}">
                <a16:creationId xmlns:a16="http://schemas.microsoft.com/office/drawing/2014/main" id="{46396501-5E4A-4547-BD0E-75445D8F480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39840" y="2300951"/>
            <a:ext cx="2072640" cy="322287"/>
          </a:xfrm>
          <a:prstGeom prst="rect">
            <a:avLst/>
          </a:prstGeom>
        </p:spPr>
        <p:txBody>
          <a:bodyPr lIns="0" bIns="0" anchor="t" anchorCtr="0"/>
          <a:lstStyle>
            <a:lvl1pPr marL="10584" indent="0">
              <a:buNone/>
              <a:defRPr sz="12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9 pt.</a:t>
            </a:r>
          </a:p>
        </p:txBody>
      </p:sp>
      <p:sp>
        <p:nvSpPr>
          <p:cNvPr id="16" name="Text Placeholder 59">
            <a:extLst>
              <a:ext uri="{FF2B5EF4-FFF2-40B4-BE49-F238E27FC236}">
                <a16:creationId xmlns:a16="http://schemas.microsoft.com/office/drawing/2014/main" id="{2603966A-E2D9-824B-A89F-EA677B9EFE1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859024" y="3175233"/>
            <a:ext cx="2072640" cy="486833"/>
          </a:xfrm>
          <a:prstGeom prst="rect">
            <a:avLst/>
          </a:prstGeom>
        </p:spPr>
        <p:txBody>
          <a:bodyPr lIns="0" bIns="0" anchor="b"/>
          <a:lstStyle>
            <a:lvl1pPr marL="10584" indent="0">
              <a:buNone/>
              <a:defRPr sz="1200" cap="all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HERE. ALL CAPS. BLACK. 9 PT.</a:t>
            </a:r>
          </a:p>
        </p:txBody>
      </p:sp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F306B794-F127-CD4A-AF19-BEEFCAA85BB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859024" y="3683205"/>
            <a:ext cx="2072640" cy="322287"/>
          </a:xfrm>
          <a:prstGeom prst="rect">
            <a:avLst/>
          </a:prstGeom>
        </p:spPr>
        <p:txBody>
          <a:bodyPr lIns="0" bIns="0" anchor="t" anchorCtr="0"/>
          <a:lstStyle>
            <a:lvl1pPr marL="10584" indent="0">
              <a:buNone/>
              <a:defRPr sz="12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9 pt.</a:t>
            </a:r>
          </a:p>
        </p:txBody>
      </p:sp>
      <p:sp>
        <p:nvSpPr>
          <p:cNvPr id="18" name="Text Placeholder 59">
            <a:extLst>
              <a:ext uri="{FF2B5EF4-FFF2-40B4-BE49-F238E27FC236}">
                <a16:creationId xmlns:a16="http://schemas.microsoft.com/office/drawing/2014/main" id="{34112D37-2205-B848-AC2E-BD4056D73F7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45009" y="5449718"/>
            <a:ext cx="1465491" cy="291367"/>
          </a:xfrm>
          <a:prstGeom prst="rect">
            <a:avLst/>
          </a:prstGeom>
        </p:spPr>
        <p:txBody>
          <a:bodyPr lIns="0" bIns="0" anchor="b"/>
          <a:lstStyle>
            <a:lvl1pPr marL="10584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067" cap="all" spc="0" baseline="0">
                <a:solidFill>
                  <a:schemeClr val="tx1"/>
                </a:solidFill>
              </a:defRPr>
            </a:lvl1pPr>
          </a:lstStyle>
          <a:p>
            <a:pPr marL="10584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BLACK. 8 PT.</a:t>
            </a:r>
          </a:p>
        </p:txBody>
      </p:sp>
      <p:sp>
        <p:nvSpPr>
          <p:cNvPr id="19" name="Text Placeholder 59">
            <a:extLst>
              <a:ext uri="{FF2B5EF4-FFF2-40B4-BE49-F238E27FC236}">
                <a16:creationId xmlns:a16="http://schemas.microsoft.com/office/drawing/2014/main" id="{F7F8772C-0E28-B04E-BD81-B40EF87AEC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45009" y="5755571"/>
            <a:ext cx="1465491" cy="328021"/>
          </a:xfrm>
          <a:prstGeom prst="rect">
            <a:avLst/>
          </a:prstGeom>
        </p:spPr>
        <p:txBody>
          <a:bodyPr lIns="0" bIns="0" anchor="t" anchorCtr="0"/>
          <a:lstStyle>
            <a:lvl1pPr marL="10584" indent="0">
              <a:buNone/>
              <a:defRPr sz="1067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20" name="Text Placeholder 59">
            <a:extLst>
              <a:ext uri="{FF2B5EF4-FFF2-40B4-BE49-F238E27FC236}">
                <a16:creationId xmlns:a16="http://schemas.microsoft.com/office/drawing/2014/main" id="{9227AD50-FBF9-A246-AF49-3CEF5A9B092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859024" y="5449718"/>
            <a:ext cx="1465491" cy="291367"/>
          </a:xfrm>
          <a:prstGeom prst="rect">
            <a:avLst/>
          </a:prstGeom>
        </p:spPr>
        <p:txBody>
          <a:bodyPr lIns="0" bIns="0" anchor="b"/>
          <a:lstStyle>
            <a:lvl1pPr marL="10584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067" cap="all" spc="0" baseline="0">
                <a:solidFill>
                  <a:schemeClr val="tx1"/>
                </a:solidFill>
              </a:defRPr>
            </a:lvl1pPr>
          </a:lstStyle>
          <a:p>
            <a:pPr marL="10584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BLACK. 8 PT.</a:t>
            </a:r>
          </a:p>
        </p:txBody>
      </p:sp>
      <p:sp>
        <p:nvSpPr>
          <p:cNvPr id="21" name="Text Placeholder 59">
            <a:extLst>
              <a:ext uri="{FF2B5EF4-FFF2-40B4-BE49-F238E27FC236}">
                <a16:creationId xmlns:a16="http://schemas.microsoft.com/office/drawing/2014/main" id="{A9801118-1422-A14E-BD94-22F26787C13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59024" y="5755571"/>
            <a:ext cx="1465491" cy="328021"/>
          </a:xfrm>
          <a:prstGeom prst="rect">
            <a:avLst/>
          </a:prstGeom>
        </p:spPr>
        <p:txBody>
          <a:bodyPr lIns="0" bIns="0" anchor="t" anchorCtr="0"/>
          <a:lstStyle>
            <a:lvl1pPr marL="10584" indent="0">
              <a:buNone/>
              <a:defRPr sz="1067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22" name="Text Placeholder 59">
            <a:extLst>
              <a:ext uri="{FF2B5EF4-FFF2-40B4-BE49-F238E27FC236}">
                <a16:creationId xmlns:a16="http://schemas.microsoft.com/office/drawing/2014/main" id="{DA83B46F-FD84-814E-B725-028067D91D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193792" y="5449718"/>
            <a:ext cx="1465491" cy="291367"/>
          </a:xfrm>
          <a:prstGeom prst="rect">
            <a:avLst/>
          </a:prstGeom>
        </p:spPr>
        <p:txBody>
          <a:bodyPr lIns="0" bIns="0" anchor="b"/>
          <a:lstStyle>
            <a:lvl1pPr marL="10584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067" cap="all" spc="0" baseline="0">
                <a:solidFill>
                  <a:schemeClr val="tx1"/>
                </a:solidFill>
              </a:defRPr>
            </a:lvl1pPr>
          </a:lstStyle>
          <a:p>
            <a:pPr marL="10584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BLACK. 8 PT.</a:t>
            </a:r>
          </a:p>
        </p:txBody>
      </p:sp>
      <p:sp>
        <p:nvSpPr>
          <p:cNvPr id="23" name="Text Placeholder 59">
            <a:extLst>
              <a:ext uri="{FF2B5EF4-FFF2-40B4-BE49-F238E27FC236}">
                <a16:creationId xmlns:a16="http://schemas.microsoft.com/office/drawing/2014/main" id="{7608E6CD-ACB2-4A4E-99C9-BA790309A6C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93792" y="5755571"/>
            <a:ext cx="1465491" cy="328021"/>
          </a:xfrm>
          <a:prstGeom prst="rect">
            <a:avLst/>
          </a:prstGeom>
        </p:spPr>
        <p:txBody>
          <a:bodyPr lIns="0" bIns="0" anchor="t" anchorCtr="0"/>
          <a:lstStyle>
            <a:lvl1pPr marL="10584" indent="0">
              <a:buNone/>
              <a:defRPr sz="1067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24" name="Text Placeholder 59">
            <a:extLst>
              <a:ext uri="{FF2B5EF4-FFF2-40B4-BE49-F238E27FC236}">
                <a16:creationId xmlns:a16="http://schemas.microsoft.com/office/drawing/2014/main" id="{34273060-1F39-A54E-B595-D24001E81C2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040880" y="5449718"/>
            <a:ext cx="1465491" cy="291367"/>
          </a:xfrm>
          <a:prstGeom prst="rect">
            <a:avLst/>
          </a:prstGeom>
        </p:spPr>
        <p:txBody>
          <a:bodyPr lIns="0" bIns="0" anchor="b"/>
          <a:lstStyle>
            <a:lvl1pPr marL="10584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067" cap="all" spc="0" baseline="0">
                <a:solidFill>
                  <a:schemeClr val="tx1"/>
                </a:solidFill>
              </a:defRPr>
            </a:lvl1pPr>
          </a:lstStyle>
          <a:p>
            <a:pPr marL="10584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BLACK. 8 PT.</a:t>
            </a:r>
          </a:p>
        </p:txBody>
      </p:sp>
      <p:sp>
        <p:nvSpPr>
          <p:cNvPr id="25" name="Text Placeholder 59">
            <a:extLst>
              <a:ext uri="{FF2B5EF4-FFF2-40B4-BE49-F238E27FC236}">
                <a16:creationId xmlns:a16="http://schemas.microsoft.com/office/drawing/2014/main" id="{DB3F8C38-E7FA-EC4B-B0EA-E8968653CAE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040880" y="5755571"/>
            <a:ext cx="1465491" cy="328021"/>
          </a:xfrm>
          <a:prstGeom prst="rect">
            <a:avLst/>
          </a:prstGeom>
        </p:spPr>
        <p:txBody>
          <a:bodyPr lIns="0" bIns="0" anchor="t" anchorCtr="0"/>
          <a:lstStyle>
            <a:lvl1pPr marL="10584" indent="0">
              <a:buNone/>
              <a:defRPr sz="1067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26" name="Text Placeholder 59">
            <a:extLst>
              <a:ext uri="{FF2B5EF4-FFF2-40B4-BE49-F238E27FC236}">
                <a16:creationId xmlns:a16="http://schemas.microsoft.com/office/drawing/2014/main" id="{C10AEC33-A230-184B-A765-7D4A74A8F4C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723755" y="5449718"/>
            <a:ext cx="1465491" cy="291367"/>
          </a:xfrm>
          <a:prstGeom prst="rect">
            <a:avLst/>
          </a:prstGeom>
        </p:spPr>
        <p:txBody>
          <a:bodyPr lIns="0" bIns="0" anchor="b"/>
          <a:lstStyle>
            <a:lvl1pPr marL="10584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067" cap="all" spc="0" baseline="0">
                <a:solidFill>
                  <a:schemeClr val="tx1"/>
                </a:solidFill>
              </a:defRPr>
            </a:lvl1pPr>
          </a:lstStyle>
          <a:p>
            <a:pPr marL="10584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BLACK. 8 PT.</a:t>
            </a:r>
          </a:p>
        </p:txBody>
      </p:sp>
      <p:sp>
        <p:nvSpPr>
          <p:cNvPr id="27" name="Text Placeholder 59">
            <a:extLst>
              <a:ext uri="{FF2B5EF4-FFF2-40B4-BE49-F238E27FC236}">
                <a16:creationId xmlns:a16="http://schemas.microsoft.com/office/drawing/2014/main" id="{9F2E478C-C4E9-4146-9EC3-D0C9AB7A659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723755" y="5755571"/>
            <a:ext cx="1465491" cy="328021"/>
          </a:xfrm>
          <a:prstGeom prst="rect">
            <a:avLst/>
          </a:prstGeom>
        </p:spPr>
        <p:txBody>
          <a:bodyPr lIns="0" bIns="0" anchor="t" anchorCtr="0"/>
          <a:lstStyle>
            <a:lvl1pPr marL="10584" indent="0">
              <a:buNone/>
              <a:defRPr sz="1067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81E76849-5610-2C40-93D4-822EF3028FBB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8674232" y="3030131"/>
            <a:ext cx="975360" cy="975360"/>
          </a:xfrm>
          <a:prstGeom prst="rect">
            <a:avLst/>
          </a:prstGeo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29" name="Text Placeholder 59">
            <a:extLst>
              <a:ext uri="{FF2B5EF4-FFF2-40B4-BE49-F238E27FC236}">
                <a16:creationId xmlns:a16="http://schemas.microsoft.com/office/drawing/2014/main" id="{11A9C59D-F39D-D14F-AF46-5BA85F56768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431280" y="3175233"/>
            <a:ext cx="2072640" cy="486833"/>
          </a:xfrm>
          <a:prstGeom prst="rect">
            <a:avLst/>
          </a:prstGeom>
        </p:spPr>
        <p:txBody>
          <a:bodyPr lIns="0" bIns="0" anchor="b"/>
          <a:lstStyle>
            <a:lvl1pPr marL="10584" indent="0">
              <a:buNone/>
              <a:defRPr sz="1200" cap="all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HERE. ALL CAPS. BLACK. 9 PT.</a:t>
            </a:r>
          </a:p>
        </p:txBody>
      </p:sp>
      <p:sp>
        <p:nvSpPr>
          <p:cNvPr id="30" name="Text Placeholder 59">
            <a:extLst>
              <a:ext uri="{FF2B5EF4-FFF2-40B4-BE49-F238E27FC236}">
                <a16:creationId xmlns:a16="http://schemas.microsoft.com/office/drawing/2014/main" id="{4695BFE7-6E66-EB4F-83FA-D531E3D06BC2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431280" y="3683205"/>
            <a:ext cx="2072640" cy="322287"/>
          </a:xfrm>
          <a:prstGeom prst="rect">
            <a:avLst/>
          </a:prstGeom>
        </p:spPr>
        <p:txBody>
          <a:bodyPr lIns="0" bIns="0" anchor="t" anchorCtr="0"/>
          <a:lstStyle>
            <a:lvl1pPr marL="10584" indent="0">
              <a:buNone/>
              <a:defRPr sz="12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9 pt.</a:t>
            </a:r>
          </a:p>
        </p:txBody>
      </p:sp>
      <p:sp>
        <p:nvSpPr>
          <p:cNvPr id="31" name="Text Placeholder 59">
            <a:extLst>
              <a:ext uri="{FF2B5EF4-FFF2-40B4-BE49-F238E27FC236}">
                <a16:creationId xmlns:a16="http://schemas.microsoft.com/office/drawing/2014/main" id="{81818247-7E1D-6647-BB1B-ACB36AE7600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819904" y="3174296"/>
            <a:ext cx="2072640" cy="486833"/>
          </a:xfrm>
          <a:prstGeom prst="rect">
            <a:avLst/>
          </a:prstGeom>
        </p:spPr>
        <p:txBody>
          <a:bodyPr lIns="0" bIns="0" anchor="b"/>
          <a:lstStyle>
            <a:lvl1pPr marL="10584" indent="0">
              <a:buNone/>
              <a:defRPr sz="1200" cap="all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HERE. ALL CAPS. BLACK. 9 PT.</a:t>
            </a:r>
          </a:p>
        </p:txBody>
      </p:sp>
      <p:sp>
        <p:nvSpPr>
          <p:cNvPr id="32" name="Text Placeholder 59">
            <a:extLst>
              <a:ext uri="{FF2B5EF4-FFF2-40B4-BE49-F238E27FC236}">
                <a16:creationId xmlns:a16="http://schemas.microsoft.com/office/drawing/2014/main" id="{4F1CECA1-565B-7540-B43C-49770A617ECB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819904" y="3683205"/>
            <a:ext cx="2072640" cy="322287"/>
          </a:xfrm>
          <a:prstGeom prst="rect">
            <a:avLst/>
          </a:prstGeom>
        </p:spPr>
        <p:txBody>
          <a:bodyPr lIns="0" bIns="0" anchor="t" anchorCtr="0"/>
          <a:lstStyle>
            <a:lvl1pPr marL="10584" indent="0">
              <a:buNone/>
              <a:defRPr sz="12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9 pt.</a:t>
            </a:r>
          </a:p>
        </p:txBody>
      </p:sp>
      <p:sp>
        <p:nvSpPr>
          <p:cNvPr id="33" name="Text Placeholder 59">
            <a:extLst>
              <a:ext uri="{FF2B5EF4-FFF2-40B4-BE49-F238E27FC236}">
                <a16:creationId xmlns:a16="http://schemas.microsoft.com/office/drawing/2014/main" id="{5A430AF1-FF22-0A4E-9AAB-B6FEC573BCF7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0381488" y="5449718"/>
            <a:ext cx="1465491" cy="291367"/>
          </a:xfrm>
          <a:prstGeom prst="rect">
            <a:avLst/>
          </a:prstGeom>
        </p:spPr>
        <p:txBody>
          <a:bodyPr lIns="0" bIns="0" anchor="b"/>
          <a:lstStyle>
            <a:lvl1pPr marL="10584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067" cap="all" spc="0" baseline="0">
                <a:solidFill>
                  <a:schemeClr val="tx1"/>
                </a:solidFill>
              </a:defRPr>
            </a:lvl1pPr>
          </a:lstStyle>
          <a:p>
            <a:pPr marL="10584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BLACK. 8 PT.</a:t>
            </a:r>
          </a:p>
        </p:txBody>
      </p:sp>
      <p:sp>
        <p:nvSpPr>
          <p:cNvPr id="34" name="Text Placeholder 59">
            <a:extLst>
              <a:ext uri="{FF2B5EF4-FFF2-40B4-BE49-F238E27FC236}">
                <a16:creationId xmlns:a16="http://schemas.microsoft.com/office/drawing/2014/main" id="{99BD1052-19CC-5A4B-9443-95FF06B7100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10381488" y="5755571"/>
            <a:ext cx="1465491" cy="328021"/>
          </a:xfrm>
          <a:prstGeom prst="rect">
            <a:avLst/>
          </a:prstGeom>
        </p:spPr>
        <p:txBody>
          <a:bodyPr lIns="0" bIns="0" anchor="t" anchorCtr="0"/>
          <a:lstStyle>
            <a:lvl1pPr marL="10584" indent="0">
              <a:buNone/>
              <a:defRPr sz="1067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5F1AE9EA-E293-486F-B3CE-4BF2AB9EE23C}"/>
              </a:ext>
            </a:extLst>
          </p:cNvPr>
          <p:cNvSpPr>
            <a:spLocks noGrp="1"/>
          </p:cNvSpPr>
          <p:nvPr>
            <p:ph type="sldNum" sz="quarter" idx="67"/>
          </p:nvPr>
        </p:nvSpPr>
        <p:spPr/>
        <p:txBody>
          <a:bodyPr/>
          <a:lstStyle>
            <a:lvl1pPr>
              <a:defRPr spc="0"/>
            </a:lvl1pPr>
          </a:lstStyle>
          <a:p>
            <a:fld id="{A856570D-80A1-4F55-9613-ACB839BD0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998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 Chart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466827"/>
            <a:ext cx="11322776" cy="758500"/>
          </a:xfrm>
        </p:spPr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White. 24 pt.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D6962E5-3DA9-814E-8D8E-BA7C9106E7C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09600" y="1166707"/>
            <a:ext cx="11322776" cy="411740"/>
          </a:xfrm>
        </p:spPr>
        <p:txBody>
          <a:bodyPr anchor="t">
            <a:normAutofit/>
          </a:bodyPr>
          <a:lstStyle>
            <a:lvl1pPr marL="0" indent="0">
              <a:buNone/>
              <a:defRPr sz="1467" b="0" cap="all" spc="400" baseline="0">
                <a:solidFill>
                  <a:schemeClr val="accent1"/>
                </a:solidFill>
              </a:defRPr>
            </a:lvl1pPr>
            <a:lvl2pPr marL="609555" indent="0">
              <a:buNone/>
              <a:defRPr sz="2667" b="1"/>
            </a:lvl2pPr>
            <a:lvl3pPr marL="1219110" indent="0">
              <a:buNone/>
              <a:defRPr sz="2400" b="1"/>
            </a:lvl3pPr>
            <a:lvl4pPr marL="1828664" indent="0">
              <a:buNone/>
              <a:defRPr sz="2133" b="1"/>
            </a:lvl4pPr>
            <a:lvl5pPr marL="2438218" indent="0">
              <a:buNone/>
              <a:defRPr sz="2133" b="1"/>
            </a:lvl5pPr>
            <a:lvl6pPr marL="3047772" indent="0">
              <a:buNone/>
              <a:defRPr sz="2133" b="1"/>
            </a:lvl6pPr>
            <a:lvl7pPr marL="3657327" indent="0">
              <a:buNone/>
              <a:defRPr sz="2133" b="1"/>
            </a:lvl7pPr>
            <a:lvl8pPr marL="4266880" indent="0">
              <a:buNone/>
              <a:defRPr sz="2133" b="1"/>
            </a:lvl8pPr>
            <a:lvl9pPr marL="4876435" indent="0">
              <a:buNone/>
              <a:defRPr sz="2133" b="1"/>
            </a:lvl9pPr>
          </a:lstStyle>
          <a:p>
            <a:pPr lvl="0"/>
            <a:r>
              <a:rPr lang="en-US" dirty="0"/>
              <a:t>SUBTITLE | ALL CAPS | TERRA COTTA | 11 PT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ABFF238-972F-FB40-BE5D-68E2F1D9EC2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193792" y="1666663"/>
            <a:ext cx="975360" cy="975360"/>
          </a:xfr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18EC76AE-7BE5-294B-9BF4-53BFFAFF7E7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93792" y="3054843"/>
            <a:ext cx="975360" cy="975360"/>
          </a:xfr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E6A15E34-936C-DF49-858C-AB3A808ED2C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5008" y="4374549"/>
            <a:ext cx="975360" cy="975360"/>
          </a:xfr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4C68ADBA-D7D6-D342-AE08-FD1C53F945E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59024" y="4374549"/>
            <a:ext cx="975360" cy="975360"/>
          </a:xfr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E02ECDB4-5AD6-7C45-91D3-82FE33CE6D9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193792" y="4374549"/>
            <a:ext cx="975360" cy="975360"/>
          </a:xfr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B967F4E4-8CE7-2944-A00F-24639A4022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040880" y="4374549"/>
            <a:ext cx="975360" cy="975360"/>
          </a:xfr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B6067C2E-8A1A-C24E-ABBB-BFD08C1671B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711184" y="4374549"/>
            <a:ext cx="975360" cy="975360"/>
          </a:xfr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356D8DE8-5B64-8D4D-9781-CB5B72A560F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0381488" y="4374549"/>
            <a:ext cx="975360" cy="975360"/>
          </a:xfr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227A2740-AC7D-7345-984A-5BD6779737F4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711184" y="3054843"/>
            <a:ext cx="975360" cy="975360"/>
          </a:xfr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5" name="Text Placeholder 59">
            <a:extLst>
              <a:ext uri="{FF2B5EF4-FFF2-40B4-BE49-F238E27FC236}">
                <a16:creationId xmlns:a16="http://schemas.microsoft.com/office/drawing/2014/main" id="{4ABFBA9D-330E-B447-889F-71B98260E15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39840" y="1821268"/>
            <a:ext cx="2072640" cy="486833"/>
          </a:xfrm>
        </p:spPr>
        <p:txBody>
          <a:bodyPr lIns="0" bIns="0" anchor="b"/>
          <a:lstStyle>
            <a:lvl1pPr marL="10584" indent="0">
              <a:buNone/>
              <a:defRPr sz="1200" cap="all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HERE. ALL CAPS. WHITE. 9 PT.</a:t>
            </a:r>
          </a:p>
        </p:txBody>
      </p:sp>
      <p:sp>
        <p:nvSpPr>
          <p:cNvPr id="16" name="Text Placeholder 59">
            <a:extLst>
              <a:ext uri="{FF2B5EF4-FFF2-40B4-BE49-F238E27FC236}">
                <a16:creationId xmlns:a16="http://schemas.microsoft.com/office/drawing/2014/main" id="{29383DA9-35EB-A841-B8E8-066B4EA04E9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39840" y="2325663"/>
            <a:ext cx="2072640" cy="322287"/>
          </a:xfrm>
        </p:spPr>
        <p:txBody>
          <a:bodyPr lIns="0" bIns="0" anchor="t" anchorCtr="0"/>
          <a:lstStyle>
            <a:lvl1pPr marL="10584" indent="0">
              <a:buNone/>
              <a:defRPr sz="12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9 pt.</a:t>
            </a:r>
          </a:p>
        </p:txBody>
      </p:sp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B4988776-510F-FE4F-9066-FE58CA4CE68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45008" y="5512585"/>
            <a:ext cx="1465491" cy="291367"/>
          </a:xfrm>
        </p:spPr>
        <p:txBody>
          <a:bodyPr lIns="0" bIns="0" anchor="b"/>
          <a:lstStyle>
            <a:lvl1pPr marL="10584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067" cap="all" spc="0" baseline="0">
                <a:solidFill>
                  <a:schemeClr val="tx1"/>
                </a:solidFill>
              </a:defRPr>
            </a:lvl1pPr>
          </a:lstStyle>
          <a:p>
            <a:pPr marL="10584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WHITE. 8 PT.</a:t>
            </a:r>
          </a:p>
        </p:txBody>
      </p:sp>
      <p:sp>
        <p:nvSpPr>
          <p:cNvPr id="18" name="Text Placeholder 59">
            <a:extLst>
              <a:ext uri="{FF2B5EF4-FFF2-40B4-BE49-F238E27FC236}">
                <a16:creationId xmlns:a16="http://schemas.microsoft.com/office/drawing/2014/main" id="{5CA73BAF-90D6-DF40-BA83-5BBD69EFFCB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45008" y="5818438"/>
            <a:ext cx="1465491" cy="328021"/>
          </a:xfrm>
        </p:spPr>
        <p:txBody>
          <a:bodyPr lIns="0" bIns="0" anchor="t" anchorCtr="0"/>
          <a:lstStyle>
            <a:lvl1pPr marL="10584" indent="0">
              <a:buNone/>
              <a:defRPr sz="1067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19" name="Text Placeholder 59">
            <a:extLst>
              <a:ext uri="{FF2B5EF4-FFF2-40B4-BE49-F238E27FC236}">
                <a16:creationId xmlns:a16="http://schemas.microsoft.com/office/drawing/2014/main" id="{EDE97D3D-175D-6149-AF76-3EF0663BC7E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2822448" y="5512585"/>
            <a:ext cx="1465491" cy="291367"/>
          </a:xfrm>
        </p:spPr>
        <p:txBody>
          <a:bodyPr lIns="0" bIns="0" anchor="b"/>
          <a:lstStyle>
            <a:lvl1pPr marL="10584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067" cap="all" spc="0" baseline="0">
                <a:solidFill>
                  <a:schemeClr val="tx1"/>
                </a:solidFill>
              </a:defRPr>
            </a:lvl1pPr>
          </a:lstStyle>
          <a:p>
            <a:pPr marL="10584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WHITE. 8 PT.</a:t>
            </a:r>
          </a:p>
        </p:txBody>
      </p:sp>
      <p:sp>
        <p:nvSpPr>
          <p:cNvPr id="20" name="Text Placeholder 59">
            <a:extLst>
              <a:ext uri="{FF2B5EF4-FFF2-40B4-BE49-F238E27FC236}">
                <a16:creationId xmlns:a16="http://schemas.microsoft.com/office/drawing/2014/main" id="{07AEE21D-ADEA-DA47-A36B-ED05986C0AD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822448" y="5818438"/>
            <a:ext cx="1465491" cy="328021"/>
          </a:xfrm>
        </p:spPr>
        <p:txBody>
          <a:bodyPr lIns="0" bIns="0" anchor="t" anchorCtr="0"/>
          <a:lstStyle>
            <a:lvl1pPr marL="10584" indent="0">
              <a:buNone/>
              <a:defRPr sz="1067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21" name="Text Placeholder 59">
            <a:extLst>
              <a:ext uri="{FF2B5EF4-FFF2-40B4-BE49-F238E27FC236}">
                <a16:creationId xmlns:a16="http://schemas.microsoft.com/office/drawing/2014/main" id="{A3570388-CF93-E14C-8871-B14FC996C8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193792" y="5512585"/>
            <a:ext cx="1465491" cy="291367"/>
          </a:xfrm>
        </p:spPr>
        <p:txBody>
          <a:bodyPr lIns="0" bIns="0" anchor="b"/>
          <a:lstStyle>
            <a:lvl1pPr marL="10584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067" cap="all" spc="0" baseline="0">
                <a:solidFill>
                  <a:schemeClr val="tx1"/>
                </a:solidFill>
              </a:defRPr>
            </a:lvl1pPr>
          </a:lstStyle>
          <a:p>
            <a:pPr marL="10584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WHITE. 8 PT.</a:t>
            </a:r>
          </a:p>
        </p:txBody>
      </p:sp>
      <p:sp>
        <p:nvSpPr>
          <p:cNvPr id="22" name="Text Placeholder 59">
            <a:extLst>
              <a:ext uri="{FF2B5EF4-FFF2-40B4-BE49-F238E27FC236}">
                <a16:creationId xmlns:a16="http://schemas.microsoft.com/office/drawing/2014/main" id="{B7D95C78-A9DC-5142-80B0-BEE8D025B55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193792" y="5818438"/>
            <a:ext cx="1465491" cy="328021"/>
          </a:xfrm>
        </p:spPr>
        <p:txBody>
          <a:bodyPr lIns="0" bIns="0" anchor="t" anchorCtr="0"/>
          <a:lstStyle>
            <a:lvl1pPr marL="10584" indent="0">
              <a:buNone/>
              <a:defRPr sz="1067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23" name="Text Placeholder 59">
            <a:extLst>
              <a:ext uri="{FF2B5EF4-FFF2-40B4-BE49-F238E27FC236}">
                <a16:creationId xmlns:a16="http://schemas.microsoft.com/office/drawing/2014/main" id="{5C20E454-7D71-6D49-8340-2C2C92BAB60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032647" y="5512585"/>
            <a:ext cx="1465491" cy="291367"/>
          </a:xfrm>
        </p:spPr>
        <p:txBody>
          <a:bodyPr lIns="0" bIns="0" anchor="b"/>
          <a:lstStyle>
            <a:lvl1pPr marL="10584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067" cap="all" spc="0" baseline="0">
                <a:solidFill>
                  <a:schemeClr val="tx1"/>
                </a:solidFill>
              </a:defRPr>
            </a:lvl1pPr>
          </a:lstStyle>
          <a:p>
            <a:pPr marL="10584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WHITE. 8 PT.</a:t>
            </a:r>
          </a:p>
        </p:txBody>
      </p:sp>
      <p:sp>
        <p:nvSpPr>
          <p:cNvPr id="24" name="Text Placeholder 59">
            <a:extLst>
              <a:ext uri="{FF2B5EF4-FFF2-40B4-BE49-F238E27FC236}">
                <a16:creationId xmlns:a16="http://schemas.microsoft.com/office/drawing/2014/main" id="{DC2A92B2-B90B-AC44-8367-CC89EF31785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032647" y="5818438"/>
            <a:ext cx="1465491" cy="328021"/>
          </a:xfrm>
        </p:spPr>
        <p:txBody>
          <a:bodyPr lIns="0" bIns="0" anchor="t" anchorCtr="0"/>
          <a:lstStyle>
            <a:lvl1pPr marL="10584" indent="0">
              <a:buNone/>
              <a:defRPr sz="1067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25" name="Text Placeholder 59">
            <a:extLst>
              <a:ext uri="{FF2B5EF4-FFF2-40B4-BE49-F238E27FC236}">
                <a16:creationId xmlns:a16="http://schemas.microsoft.com/office/drawing/2014/main" id="{DAA62298-769A-A843-804C-507D94C7C8D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737767" y="5516339"/>
            <a:ext cx="1465491" cy="291367"/>
          </a:xfrm>
        </p:spPr>
        <p:txBody>
          <a:bodyPr lIns="0" bIns="0" anchor="b"/>
          <a:lstStyle>
            <a:lvl1pPr marL="10584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067" cap="all" spc="0" baseline="0">
                <a:solidFill>
                  <a:schemeClr val="tx1"/>
                </a:solidFill>
              </a:defRPr>
            </a:lvl1pPr>
          </a:lstStyle>
          <a:p>
            <a:pPr marL="10584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WHITE. 8 PT.</a:t>
            </a:r>
          </a:p>
        </p:txBody>
      </p:sp>
      <p:sp>
        <p:nvSpPr>
          <p:cNvPr id="26" name="Text Placeholder 59">
            <a:extLst>
              <a:ext uri="{FF2B5EF4-FFF2-40B4-BE49-F238E27FC236}">
                <a16:creationId xmlns:a16="http://schemas.microsoft.com/office/drawing/2014/main" id="{90DB92DC-5B96-6947-9102-329E9AD6B4B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8737767" y="5822192"/>
            <a:ext cx="1465491" cy="328021"/>
          </a:xfrm>
        </p:spPr>
        <p:txBody>
          <a:bodyPr lIns="0" bIns="0" anchor="t" anchorCtr="0"/>
          <a:lstStyle>
            <a:lvl1pPr marL="10584" indent="0">
              <a:buNone/>
              <a:defRPr sz="1067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27" name="Text Placeholder 59">
            <a:extLst>
              <a:ext uri="{FF2B5EF4-FFF2-40B4-BE49-F238E27FC236}">
                <a16:creationId xmlns:a16="http://schemas.microsoft.com/office/drawing/2014/main" id="{11145940-26F6-D345-AEB5-DB00F76C7F1F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0381488" y="5512585"/>
            <a:ext cx="1465491" cy="291367"/>
          </a:xfrm>
        </p:spPr>
        <p:txBody>
          <a:bodyPr lIns="0" bIns="0" anchor="b"/>
          <a:lstStyle>
            <a:lvl1pPr marL="10584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067" cap="all" spc="0" baseline="0">
                <a:solidFill>
                  <a:schemeClr val="tx1"/>
                </a:solidFill>
              </a:defRPr>
            </a:lvl1pPr>
          </a:lstStyle>
          <a:p>
            <a:pPr marL="10584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WHITE. 8 PT.</a:t>
            </a:r>
          </a:p>
        </p:txBody>
      </p:sp>
      <p:sp>
        <p:nvSpPr>
          <p:cNvPr id="28" name="Text Placeholder 59">
            <a:extLst>
              <a:ext uri="{FF2B5EF4-FFF2-40B4-BE49-F238E27FC236}">
                <a16:creationId xmlns:a16="http://schemas.microsoft.com/office/drawing/2014/main" id="{7FC80356-24FA-3340-B9FC-DE1492BFA627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0381488" y="5818438"/>
            <a:ext cx="1465491" cy="328021"/>
          </a:xfrm>
        </p:spPr>
        <p:txBody>
          <a:bodyPr lIns="0" bIns="0" anchor="t" anchorCtr="0"/>
          <a:lstStyle>
            <a:lvl1pPr marL="10584" indent="0">
              <a:buNone/>
              <a:defRPr sz="1067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F8E227CA-C8B1-FD4F-9719-AC576682CC3A}"/>
              </a:ext>
            </a:extLst>
          </p:cNvPr>
          <p:cNvSpPr>
            <a:spLocks noGrp="1"/>
          </p:cNvSpPr>
          <p:nvPr>
            <p:ph type="pic" sz="quarter" idx="64" hasCustomPrompt="1"/>
          </p:nvPr>
        </p:nvSpPr>
        <p:spPr>
          <a:xfrm>
            <a:off x="1804416" y="3034200"/>
            <a:ext cx="975360" cy="975360"/>
          </a:xfr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30" name="Text Placeholder 59">
            <a:extLst>
              <a:ext uri="{FF2B5EF4-FFF2-40B4-BE49-F238E27FC236}">
                <a16:creationId xmlns:a16="http://schemas.microsoft.com/office/drawing/2014/main" id="{479DAFC0-5785-0446-A3E7-5BF65BCC02A9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339840" y="3214946"/>
            <a:ext cx="2072640" cy="486833"/>
          </a:xfrm>
        </p:spPr>
        <p:txBody>
          <a:bodyPr lIns="0" bIns="0" anchor="b"/>
          <a:lstStyle>
            <a:lvl1pPr marL="10584" indent="0">
              <a:buNone/>
              <a:defRPr sz="1200" cap="all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HERE. ALL CAPS. WHITE. 9 PT.</a:t>
            </a:r>
          </a:p>
        </p:txBody>
      </p:sp>
      <p:sp>
        <p:nvSpPr>
          <p:cNvPr id="31" name="Text Placeholder 59">
            <a:extLst>
              <a:ext uri="{FF2B5EF4-FFF2-40B4-BE49-F238E27FC236}">
                <a16:creationId xmlns:a16="http://schemas.microsoft.com/office/drawing/2014/main" id="{01FF4553-5F63-074B-8CB3-DF55725FEFB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339840" y="3712305"/>
            <a:ext cx="2072640" cy="322287"/>
          </a:xfrm>
        </p:spPr>
        <p:txBody>
          <a:bodyPr lIns="0" bIns="0" anchor="t" anchorCtr="0"/>
          <a:lstStyle>
            <a:lvl1pPr marL="10584" indent="0">
              <a:buNone/>
              <a:defRPr sz="12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9 pt.</a:t>
            </a:r>
          </a:p>
        </p:txBody>
      </p:sp>
      <p:sp>
        <p:nvSpPr>
          <p:cNvPr id="32" name="Text Placeholder 59">
            <a:extLst>
              <a:ext uri="{FF2B5EF4-FFF2-40B4-BE49-F238E27FC236}">
                <a16:creationId xmlns:a16="http://schemas.microsoft.com/office/drawing/2014/main" id="{2ACC479D-100C-AB4A-B437-FFCD18495B7E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2917848" y="3194665"/>
            <a:ext cx="2072640" cy="486833"/>
          </a:xfrm>
        </p:spPr>
        <p:txBody>
          <a:bodyPr lIns="0" bIns="0" anchor="b"/>
          <a:lstStyle>
            <a:lvl1pPr marL="10584" indent="0">
              <a:buNone/>
              <a:defRPr sz="1200" cap="all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HERE. ALL CAPS. WHITE. 9 PT.</a:t>
            </a:r>
          </a:p>
        </p:txBody>
      </p:sp>
      <p:sp>
        <p:nvSpPr>
          <p:cNvPr id="33" name="Text Placeholder 59">
            <a:extLst>
              <a:ext uri="{FF2B5EF4-FFF2-40B4-BE49-F238E27FC236}">
                <a16:creationId xmlns:a16="http://schemas.microsoft.com/office/drawing/2014/main" id="{F88A7EF7-25F7-5349-8978-9A5DA5F31094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2917848" y="3699061"/>
            <a:ext cx="2072640" cy="322287"/>
          </a:xfrm>
        </p:spPr>
        <p:txBody>
          <a:bodyPr lIns="0" bIns="0" anchor="t" anchorCtr="0"/>
          <a:lstStyle>
            <a:lvl1pPr marL="10584" indent="0">
              <a:buNone/>
              <a:defRPr sz="12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9 pt.</a:t>
            </a:r>
          </a:p>
        </p:txBody>
      </p:sp>
      <p:sp>
        <p:nvSpPr>
          <p:cNvPr id="34" name="Text Placeholder 59">
            <a:extLst>
              <a:ext uri="{FF2B5EF4-FFF2-40B4-BE49-F238E27FC236}">
                <a16:creationId xmlns:a16="http://schemas.microsoft.com/office/drawing/2014/main" id="{F442EBC6-A1C6-C446-97E7-801C6B76BA9D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9859736" y="3186213"/>
            <a:ext cx="2072640" cy="486833"/>
          </a:xfrm>
        </p:spPr>
        <p:txBody>
          <a:bodyPr lIns="0" bIns="0" anchor="b"/>
          <a:lstStyle>
            <a:lvl1pPr marL="10584" indent="0">
              <a:buNone/>
              <a:defRPr sz="1200" cap="all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HERE. ALL CAPS. WHITE. 9 PT.</a:t>
            </a:r>
          </a:p>
        </p:txBody>
      </p:sp>
      <p:sp>
        <p:nvSpPr>
          <p:cNvPr id="35" name="Text Placeholder 59">
            <a:extLst>
              <a:ext uri="{FF2B5EF4-FFF2-40B4-BE49-F238E27FC236}">
                <a16:creationId xmlns:a16="http://schemas.microsoft.com/office/drawing/2014/main" id="{AB54CC23-A2BA-0E4F-BE56-2BD32D275D06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9859736" y="3690609"/>
            <a:ext cx="2072640" cy="322287"/>
          </a:xfrm>
        </p:spPr>
        <p:txBody>
          <a:bodyPr lIns="0" bIns="0" anchor="t" anchorCtr="0"/>
          <a:lstStyle>
            <a:lvl1pPr marL="10584" indent="0">
              <a:buNone/>
              <a:defRPr sz="12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9 pt.</a:t>
            </a:r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EB862910-D742-4D11-A987-CE16A6571602}"/>
              </a:ext>
            </a:extLst>
          </p:cNvPr>
          <p:cNvSpPr>
            <a:spLocks noGrp="1"/>
          </p:cNvSpPr>
          <p:nvPr>
            <p:ph type="sldNum" sz="quarter" idx="75"/>
          </p:nvPr>
        </p:nvSpPr>
        <p:spPr/>
        <p:txBody>
          <a:bodyPr/>
          <a:lstStyle>
            <a:lvl1pPr>
              <a:defRPr spc="0"/>
            </a:lvl1pPr>
          </a:lstStyle>
          <a:p>
            <a:fld id="{A856570D-80A1-4F55-9613-ACB839BD0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61084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6E489-042B-42AF-8000-3144E0291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5B35A-6ADA-4721-ABAA-9BC8648A3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56306-926A-49EB-8679-2130D5656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AE624-2344-46A6-8270-A2D79BCF4266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4AC9D-7425-4668-B887-5E7BD0817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3455A-F74A-4CBB-ADBC-61EBDC144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6570D-80A1-4F55-9613-ACB839BD0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6467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Sub + Body | White">
    <p:bg>
      <p:bgRef idx="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E5225AB-9C68-48C0-B481-4F436A3B7308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609600" y="1166707"/>
            <a:ext cx="10972800" cy="411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67" b="0" cap="all" spc="400" baseline="0">
                <a:solidFill>
                  <a:schemeClr val="accent1"/>
                </a:solidFill>
              </a:defRPr>
            </a:lvl1pPr>
            <a:lvl2pPr marL="609555" indent="0">
              <a:buNone/>
              <a:defRPr sz="2667" b="1"/>
            </a:lvl2pPr>
            <a:lvl3pPr marL="1219110" indent="0">
              <a:buNone/>
              <a:defRPr sz="2400" b="1"/>
            </a:lvl3pPr>
            <a:lvl4pPr marL="1828664" indent="0">
              <a:buNone/>
              <a:defRPr sz="2133" b="1"/>
            </a:lvl4pPr>
            <a:lvl5pPr marL="2438218" indent="0">
              <a:buNone/>
              <a:defRPr sz="2133" b="1"/>
            </a:lvl5pPr>
            <a:lvl6pPr marL="3047772" indent="0">
              <a:buNone/>
              <a:defRPr sz="2133" b="1"/>
            </a:lvl6pPr>
            <a:lvl7pPr marL="3657327" indent="0">
              <a:buNone/>
              <a:defRPr sz="2133" b="1"/>
            </a:lvl7pPr>
            <a:lvl8pPr marL="4266880" indent="0">
              <a:buNone/>
              <a:defRPr sz="2133" b="1"/>
            </a:lvl8pPr>
            <a:lvl9pPr marL="4876435" indent="0">
              <a:buNone/>
              <a:defRPr sz="2133" b="1"/>
            </a:lvl9pPr>
          </a:lstStyle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ALL CAPS. TERRA COTTA. 11 PT.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FBE7D4-FDCA-0F4E-B63D-291E8DDF9D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66827"/>
            <a:ext cx="10972800" cy="758500"/>
          </a:xfrm>
        </p:spPr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BLACK. 24 PT.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8355C-FA3B-4066-92A2-32029C5A1754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09600" y="1682496"/>
            <a:ext cx="10972800" cy="4401760"/>
          </a:xfrm>
          <a:prstGeom prst="rect">
            <a:avLst/>
          </a:prstGeom>
        </p:spPr>
        <p:txBody>
          <a:bodyPr>
            <a:noAutofit/>
          </a:bodyPr>
          <a:lstStyle>
            <a:lvl1pPr marL="311143" indent="-300559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133" spc="0">
                <a:solidFill>
                  <a:schemeClr val="tx1"/>
                </a:solidFill>
              </a:defRPr>
            </a:lvl1pPr>
            <a:lvl2pPr marL="914377" indent="-300559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67" spc="0">
                <a:solidFill>
                  <a:schemeClr val="tx1"/>
                </a:solidFill>
              </a:defRPr>
            </a:lvl2pPr>
            <a:lvl3pPr marL="1523887" indent="-304776">
              <a:buClr>
                <a:schemeClr val="accent1"/>
              </a:buClr>
              <a:buFont typeface="Arial" panose="020B0604020202020204" pitchFamily="34" charset="0"/>
              <a:buChar char="•"/>
              <a:defRPr sz="1600" spc="0">
                <a:solidFill>
                  <a:schemeClr val="tx1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FC8824-0868-4FA8-BAE4-101D6897D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endParaRPr>
              <a:solidFill>
                <a:srgbClr val="E4551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6730C-B129-4981-BDF8-FCCAB3B25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smtClean="0">
                <a:solidFill>
                  <a:srgbClr val="000000"/>
                </a:solidFill>
              </a:rPr>
              <a:pPr algn="r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532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Body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ECF2EFB-1FFD-0640-A59A-CE7F226354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600" y="1402077"/>
            <a:ext cx="10972800" cy="4708975"/>
          </a:xfrm>
          <a:prstGeom prst="rect">
            <a:avLst/>
          </a:prstGeom>
        </p:spPr>
        <p:txBody>
          <a:bodyPr>
            <a:noAutofit/>
          </a:bodyPr>
          <a:lstStyle>
            <a:lvl1pPr marL="311143" indent="-300559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133" spc="0">
                <a:solidFill>
                  <a:schemeClr val="tx1"/>
                </a:solidFill>
              </a:defRPr>
            </a:lvl1pPr>
            <a:lvl2pPr marL="914377" indent="-300559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67" spc="0">
                <a:solidFill>
                  <a:schemeClr val="tx1"/>
                </a:solidFill>
              </a:defRPr>
            </a:lvl2pPr>
            <a:lvl3pPr marL="1523887" indent="-304776">
              <a:buClr>
                <a:schemeClr val="accent1"/>
              </a:buClr>
              <a:buFont typeface="Arial" panose="020B0604020202020204" pitchFamily="34" charset="0"/>
              <a:buChar char="•"/>
              <a:defRPr sz="1600" spc="0">
                <a:solidFill>
                  <a:schemeClr val="tx1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39C789-234B-0041-B311-916160AEF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BLACK.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E5EA4B-59AD-415B-8D7A-5804883562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>
              <a:solidFill>
                <a:srgbClr val="E4551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6F1E04-0B6C-4B81-9C54-243FC5DE3E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smtClean="0">
                <a:solidFill>
                  <a:srgbClr val="000000"/>
                </a:solidFill>
              </a:rPr>
              <a:pPr algn="r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523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Sub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387E6DC-BC84-4C86-A9DE-0160AC1C9D9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1166707"/>
            <a:ext cx="10972800" cy="411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67" b="0" cap="all" spc="400" baseline="0">
                <a:solidFill>
                  <a:schemeClr val="accent1"/>
                </a:solidFill>
              </a:defRPr>
            </a:lvl1pPr>
            <a:lvl2pPr marL="609555" indent="0">
              <a:buNone/>
              <a:defRPr sz="2667" b="1"/>
            </a:lvl2pPr>
            <a:lvl3pPr marL="1219110" indent="0">
              <a:buNone/>
              <a:defRPr sz="2400" b="1"/>
            </a:lvl3pPr>
            <a:lvl4pPr marL="1828664" indent="0">
              <a:buNone/>
              <a:defRPr sz="2133" b="1"/>
            </a:lvl4pPr>
            <a:lvl5pPr marL="2438218" indent="0">
              <a:buNone/>
              <a:defRPr sz="2133" b="1"/>
            </a:lvl5pPr>
            <a:lvl6pPr marL="3047772" indent="0">
              <a:buNone/>
              <a:defRPr sz="2133" b="1"/>
            </a:lvl6pPr>
            <a:lvl7pPr marL="3657327" indent="0">
              <a:buNone/>
              <a:defRPr sz="2133" b="1"/>
            </a:lvl7pPr>
            <a:lvl8pPr marL="4266880" indent="0">
              <a:buNone/>
              <a:defRPr sz="2133" b="1"/>
            </a:lvl8pPr>
            <a:lvl9pPr marL="4876435" indent="0">
              <a:buNone/>
              <a:defRPr sz="2133" b="1"/>
            </a:lvl9pPr>
          </a:lstStyle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ALL CAPS. TERRA COTTA. 11 PT.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33CA67-2743-BE45-A4E6-B088ACBBAB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Black.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AD5D2E-A2AC-4899-90EB-41A4D9D521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>
              <a:solidFill>
                <a:srgbClr val="E4551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3E2829-C632-4D45-94B3-B004173EEE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smtClean="0">
                <a:solidFill>
                  <a:srgbClr val="000000"/>
                </a:solidFill>
              </a:rPr>
              <a:pPr algn="r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053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Headline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D42A82-65F5-9643-8C5E-E126C1F2F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Black.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85A6D3-BFB1-4C67-96C5-155EB52E99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4C15CF-47DB-495F-9FCC-9F29980C5D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fld id="{A856570D-80A1-4F55-9613-ACB839BD0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464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D42A82-65F5-9643-8C5E-E126C1F2F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Black.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85A6D3-BFB1-4C67-96C5-155EB52E99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>
              <a:solidFill>
                <a:srgbClr val="E4551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4C15CF-47DB-495F-9FCC-9F29980C5D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smtClean="0">
                <a:solidFill>
                  <a:srgbClr val="000000"/>
                </a:solidFill>
              </a:rPr>
              <a:pPr algn="r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271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3 Collage + Sub | Whit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5A6B3B-BED3-47B7-ABC7-94D4715C51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1166707"/>
            <a:ext cx="10972800" cy="411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67" b="0" cap="all" spc="400" baseline="0">
                <a:solidFill>
                  <a:schemeClr val="accent1"/>
                </a:solidFill>
              </a:defRPr>
            </a:lvl1pPr>
            <a:lvl2pPr marL="609555" indent="0">
              <a:buNone/>
              <a:defRPr sz="2667" b="1"/>
            </a:lvl2pPr>
            <a:lvl3pPr marL="1219110" indent="0">
              <a:buNone/>
              <a:defRPr sz="2400" b="1"/>
            </a:lvl3pPr>
            <a:lvl4pPr marL="1828664" indent="0">
              <a:buNone/>
              <a:defRPr sz="2133" b="1"/>
            </a:lvl4pPr>
            <a:lvl5pPr marL="2438218" indent="0">
              <a:buNone/>
              <a:defRPr sz="2133" b="1"/>
            </a:lvl5pPr>
            <a:lvl6pPr marL="3047772" indent="0">
              <a:buNone/>
              <a:defRPr sz="2133" b="1"/>
            </a:lvl6pPr>
            <a:lvl7pPr marL="3657327" indent="0">
              <a:buNone/>
              <a:defRPr sz="2133" b="1"/>
            </a:lvl7pPr>
            <a:lvl8pPr marL="4266880" indent="0">
              <a:buNone/>
              <a:defRPr sz="2133" b="1"/>
            </a:lvl8pPr>
            <a:lvl9pPr marL="4876435" indent="0">
              <a:buNone/>
              <a:defRPr sz="2133" b="1"/>
            </a:lvl9pPr>
          </a:lstStyle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ALL CAPS. TERRA COTTA. 11 PT.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AFF837-9556-424F-BF3B-DC25B38857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BLACK.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F5C344-815E-4E6C-A632-35A2661C7C8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spc="0"/>
            </a:lvl1pPr>
          </a:lstStyle>
          <a:p>
            <a:endParaRPr>
              <a:solidFill>
                <a:srgbClr val="E4551F"/>
              </a:solidFill>
            </a:endParaRP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FF72F07-E416-4EC9-BFB1-4C53521819A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973737"/>
            <a:ext cx="4145280" cy="913107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B604ED8E-155F-4A46-8432-A06E849BF6D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130412" y="1973736"/>
            <a:ext cx="8046720" cy="3717557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B83E9807-3886-4F79-9EE8-B285427DC91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886845"/>
            <a:ext cx="4145280" cy="280444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EC55EE-56F3-4C86-AA4D-E940CBB8B9F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smtClean="0">
                <a:solidFill>
                  <a:srgbClr val="000000"/>
                </a:solidFill>
              </a:rPr>
              <a:pPr algn="r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024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3 Collage | Whit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A98B6A-953C-CB4D-B187-26021C9C7C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BLACK.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95D5D8-5FFC-44B7-B3F9-A60157051E2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spc="0"/>
            </a:lvl1pPr>
          </a:lstStyle>
          <a:p>
            <a:endParaRPr>
              <a:solidFill>
                <a:srgbClr val="E4551F"/>
              </a:solidFill>
            </a:endParaRP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B9372DE6-DCF8-476C-A783-0468C556516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52919"/>
            <a:ext cx="4145280" cy="122181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A05D7251-2D12-4ED9-B64E-0883A8600C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30412" y="1555531"/>
            <a:ext cx="8046720" cy="40813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891B195-2B7F-4952-BE48-9C09438F1A3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774731"/>
            <a:ext cx="4145280" cy="28621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13834E-16A5-4F30-87AB-A27ECFD0766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smtClean="0">
                <a:solidFill>
                  <a:srgbClr val="000000"/>
                </a:solidFill>
              </a:rPr>
              <a:pPr algn="r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078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wo Columns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DB3C81C-40F3-42DA-9512-9E80A45B221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1166707"/>
            <a:ext cx="10972800" cy="411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67" b="0" cap="all" spc="400" baseline="0">
                <a:solidFill>
                  <a:schemeClr val="accent1"/>
                </a:solidFill>
              </a:defRPr>
            </a:lvl1pPr>
            <a:lvl2pPr marL="609555" indent="0">
              <a:buNone/>
              <a:defRPr sz="2667" b="1"/>
            </a:lvl2pPr>
            <a:lvl3pPr marL="1219110" indent="0">
              <a:buNone/>
              <a:defRPr sz="2400" b="1"/>
            </a:lvl3pPr>
            <a:lvl4pPr marL="1828664" indent="0">
              <a:buNone/>
              <a:defRPr sz="2133" b="1"/>
            </a:lvl4pPr>
            <a:lvl5pPr marL="2438218" indent="0">
              <a:buNone/>
              <a:defRPr sz="2133" b="1"/>
            </a:lvl5pPr>
            <a:lvl6pPr marL="3047772" indent="0">
              <a:buNone/>
              <a:defRPr sz="2133" b="1"/>
            </a:lvl6pPr>
            <a:lvl7pPr marL="3657327" indent="0">
              <a:buNone/>
              <a:defRPr sz="2133" b="1"/>
            </a:lvl7pPr>
            <a:lvl8pPr marL="4266880" indent="0">
              <a:buNone/>
              <a:defRPr sz="2133" b="1"/>
            </a:lvl8pPr>
            <a:lvl9pPr marL="4876435" indent="0">
              <a:buNone/>
              <a:defRPr sz="2133" b="1"/>
            </a:lvl9pPr>
          </a:lstStyle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ALL CAPS. TERRA COTTA. 11 PT.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0FBF85-F908-9543-AF8C-C05EF7A128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BLACK.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9D82DC-4516-4CFC-A86F-BFEA28FF5E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>
              <a:solidFill>
                <a:srgbClr val="E4551F"/>
              </a:solidFill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C5A4B9D-E5EB-4E0B-9B27-98BCC447BCE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753432"/>
            <a:ext cx="5386917" cy="4372672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F1C83059-51E5-4C78-98F2-FD7F352BC5B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93367" y="1754661"/>
            <a:ext cx="5386917" cy="4363921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22D29-83B6-4887-8B46-FACDF1A79E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smtClean="0">
                <a:solidFill>
                  <a:srgbClr val="000000"/>
                </a:solidFill>
              </a:rPr>
              <a:pPr algn="r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666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hree Columns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958B17C-FE6E-4F59-A161-671D59ABF9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09600" y="1166707"/>
            <a:ext cx="10972800" cy="411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67" b="0" cap="all" spc="400" baseline="0">
                <a:solidFill>
                  <a:schemeClr val="accent1"/>
                </a:solidFill>
              </a:defRPr>
            </a:lvl1pPr>
            <a:lvl2pPr marL="609555" indent="0">
              <a:buNone/>
              <a:defRPr sz="2667" b="1"/>
            </a:lvl2pPr>
            <a:lvl3pPr marL="1219110" indent="0">
              <a:buNone/>
              <a:defRPr sz="2400" b="1"/>
            </a:lvl3pPr>
            <a:lvl4pPr marL="1828664" indent="0">
              <a:buNone/>
              <a:defRPr sz="2133" b="1"/>
            </a:lvl4pPr>
            <a:lvl5pPr marL="2438218" indent="0">
              <a:buNone/>
              <a:defRPr sz="2133" b="1"/>
            </a:lvl5pPr>
            <a:lvl6pPr marL="3047772" indent="0">
              <a:buNone/>
              <a:defRPr sz="2133" b="1"/>
            </a:lvl6pPr>
            <a:lvl7pPr marL="3657327" indent="0">
              <a:buNone/>
              <a:defRPr sz="2133" b="1"/>
            </a:lvl7pPr>
            <a:lvl8pPr marL="4266880" indent="0">
              <a:buNone/>
              <a:defRPr sz="2133" b="1"/>
            </a:lvl8pPr>
            <a:lvl9pPr marL="4876435" indent="0">
              <a:buNone/>
              <a:defRPr sz="2133" b="1"/>
            </a:lvl9pPr>
          </a:lstStyle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ALL CAPS. TERRA COTTA. 11 PT.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82CE58-32D5-3345-8D45-4B2911CEF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BLACK.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D36293-A803-4765-A0C6-F9722EFE8E9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pc="0"/>
            </a:lvl1pPr>
          </a:lstStyle>
          <a:p>
            <a:endParaRPr>
              <a:solidFill>
                <a:srgbClr val="E4551F"/>
              </a:solidFill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" y="1688176"/>
            <a:ext cx="3535680" cy="4407824"/>
          </a:xfrm>
        </p:spPr>
        <p:txBody>
          <a:bodyPr>
            <a:noAutofit/>
          </a:bodyPr>
          <a:lstStyle>
            <a:lvl1pPr>
              <a:buClr>
                <a:schemeClr val="accent1"/>
              </a:buClr>
              <a:defRPr sz="2133" spc="0"/>
            </a:lvl1pPr>
            <a:lvl2pPr>
              <a:buClr>
                <a:schemeClr val="accent1"/>
              </a:buClr>
              <a:defRPr sz="1867" spc="0"/>
            </a:lvl2pPr>
            <a:lvl3pPr>
              <a:buClr>
                <a:schemeClr val="accent1"/>
              </a:buClr>
              <a:defRPr sz="1600" spc="0"/>
            </a:lvl3pPr>
            <a:lvl4pPr marL="1828664" indent="0">
              <a:buClr>
                <a:schemeClr val="bg2"/>
              </a:buClr>
              <a:buNone/>
              <a:defRPr sz="1600"/>
            </a:lvl4pPr>
            <a:lvl5pPr>
              <a:buClr>
                <a:schemeClr val="bg2"/>
              </a:buCl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046720" y="1688176"/>
            <a:ext cx="3535680" cy="4407824"/>
          </a:xfrm>
        </p:spPr>
        <p:txBody>
          <a:bodyPr>
            <a:noAutofit/>
          </a:bodyPr>
          <a:lstStyle>
            <a:lvl1pPr>
              <a:buClr>
                <a:schemeClr val="accent1"/>
              </a:buClr>
              <a:defRPr sz="2133" spc="0"/>
            </a:lvl1pPr>
            <a:lvl2pPr>
              <a:buClr>
                <a:schemeClr val="accent1"/>
              </a:buClr>
              <a:defRPr sz="1867" spc="0"/>
            </a:lvl2pPr>
            <a:lvl3pPr>
              <a:buClr>
                <a:schemeClr val="accent1"/>
              </a:buClr>
              <a:defRPr sz="1600" spc="0"/>
            </a:lvl3pPr>
            <a:lvl4pPr>
              <a:buClr>
                <a:schemeClr val="bg2"/>
              </a:buClr>
              <a:defRPr sz="1600"/>
            </a:lvl4pPr>
            <a:lvl5pPr>
              <a:buClr>
                <a:schemeClr val="bg2"/>
              </a:buCl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4328160" y="1688176"/>
            <a:ext cx="3535680" cy="4407824"/>
          </a:xfrm>
        </p:spPr>
        <p:txBody>
          <a:bodyPr>
            <a:noAutofit/>
          </a:bodyPr>
          <a:lstStyle>
            <a:lvl1pPr>
              <a:buClr>
                <a:schemeClr val="accent1"/>
              </a:buClr>
              <a:defRPr sz="2133" spc="0"/>
            </a:lvl1pPr>
            <a:lvl2pPr>
              <a:buClr>
                <a:schemeClr val="accent1"/>
              </a:buClr>
              <a:defRPr sz="1867" spc="0"/>
            </a:lvl2pPr>
            <a:lvl3pPr>
              <a:buClr>
                <a:schemeClr val="accent1"/>
              </a:buClr>
              <a:defRPr sz="1600" spc="0"/>
            </a:lvl3pPr>
            <a:lvl4pPr>
              <a:buClr>
                <a:schemeClr val="bg2"/>
              </a:buClr>
              <a:defRPr sz="1600"/>
            </a:lvl4pPr>
            <a:lvl5pPr>
              <a:buClr>
                <a:schemeClr val="bg2"/>
              </a:buCl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4BAAF-F2D1-459C-AC12-D3DB70C0866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smtClean="0">
                <a:solidFill>
                  <a:srgbClr val="000000"/>
                </a:solidFill>
              </a:rPr>
              <a:pPr algn="r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350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D2D24D-4C09-1045-A1DC-71AFF869A4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93"/>
          <a:stretch/>
        </p:blipFill>
        <p:spPr>
          <a:xfrm rot="5400000">
            <a:off x="-619035" y="619037"/>
            <a:ext cx="6858001" cy="561993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F84B69-E00D-6C48-AA83-A9DA1295FCF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98842" y="3741417"/>
            <a:ext cx="4871151" cy="49762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/>
              <a:buNone/>
              <a:defRPr b="0" spc="0">
                <a:solidFill>
                  <a:schemeClr val="tx1"/>
                </a:solidFill>
              </a:defRPr>
            </a:lvl1pPr>
            <a:lvl2pPr marL="990526" indent="-380972">
              <a:buFont typeface="Arial"/>
              <a:buChar char="•"/>
              <a:defRPr>
                <a:solidFill>
                  <a:schemeClr val="bg1"/>
                </a:solidFill>
              </a:defRPr>
            </a:lvl2pPr>
            <a:lvl3pPr marL="1600080" indent="-380972">
              <a:buFont typeface="Arial"/>
              <a:buChar char="•"/>
              <a:defRPr>
                <a:solidFill>
                  <a:schemeClr val="bg1"/>
                </a:solidFill>
              </a:defRPr>
            </a:lvl3pPr>
            <a:lvl4pPr marL="2209635" indent="-380972">
              <a:buFont typeface="Arial"/>
              <a:buChar char="•"/>
              <a:defRPr>
                <a:solidFill>
                  <a:schemeClr val="bg1"/>
                </a:solidFill>
              </a:defRPr>
            </a:lvl4pPr>
            <a:lvl5pPr marL="2819190" indent="-380972">
              <a:buFont typeface="Arial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6563264-7759-FA45-9A58-015466D60321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798842" y="4239041"/>
            <a:ext cx="4871151" cy="49762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/>
              <a:buNone/>
              <a:defRPr spc="0" baseline="0">
                <a:solidFill>
                  <a:schemeClr val="tx1"/>
                </a:solidFill>
              </a:defRPr>
            </a:lvl1pPr>
            <a:lvl2pPr marL="990526" indent="-380972">
              <a:buFont typeface="Arial"/>
              <a:buChar char="•"/>
              <a:defRPr>
                <a:solidFill>
                  <a:schemeClr val="bg1"/>
                </a:solidFill>
              </a:defRPr>
            </a:lvl2pPr>
            <a:lvl3pPr marL="1600080" indent="-380972">
              <a:buFont typeface="Arial"/>
              <a:buChar char="•"/>
              <a:defRPr>
                <a:solidFill>
                  <a:schemeClr val="bg1"/>
                </a:solidFill>
              </a:defRPr>
            </a:lvl3pPr>
            <a:lvl4pPr marL="2209635" indent="-380972">
              <a:buFont typeface="Arial"/>
              <a:buChar char="•"/>
              <a:defRPr>
                <a:solidFill>
                  <a:schemeClr val="bg1"/>
                </a:solidFill>
              </a:defRPr>
            </a:lvl4pPr>
            <a:lvl5pPr marL="2819190" indent="-380972">
              <a:buFont typeface="Arial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C073DC-BC1C-4940-80D4-3F38B2AD95E9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6798842" y="4736665"/>
            <a:ext cx="4871151" cy="49762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/>
              <a:buNone/>
              <a:defRPr spc="0" baseline="0">
                <a:solidFill>
                  <a:schemeClr val="tx1"/>
                </a:solidFill>
              </a:defRPr>
            </a:lvl1pPr>
            <a:lvl2pPr marL="990526" indent="-380972">
              <a:buFont typeface="Arial"/>
              <a:buChar char="•"/>
              <a:defRPr>
                <a:solidFill>
                  <a:schemeClr val="bg1"/>
                </a:solidFill>
              </a:defRPr>
            </a:lvl2pPr>
            <a:lvl3pPr marL="1600080" indent="-380972">
              <a:buFont typeface="Arial"/>
              <a:buChar char="•"/>
              <a:defRPr>
                <a:solidFill>
                  <a:schemeClr val="bg1"/>
                </a:solidFill>
              </a:defRPr>
            </a:lvl3pPr>
            <a:lvl4pPr marL="2209635" indent="-380972">
              <a:buFont typeface="Arial"/>
              <a:buChar char="•"/>
              <a:defRPr>
                <a:solidFill>
                  <a:schemeClr val="bg1"/>
                </a:solidFill>
              </a:defRPr>
            </a:lvl4pPr>
            <a:lvl5pPr marL="2819190" indent="-380972">
              <a:buFont typeface="Arial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phone number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B218102-057F-FF40-966C-013A6C221BE1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798842" y="5234289"/>
            <a:ext cx="4871151" cy="49762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/>
              <a:buNone/>
              <a:defRPr spc="0" baseline="0">
                <a:solidFill>
                  <a:schemeClr val="tx1"/>
                </a:solidFill>
              </a:defRPr>
            </a:lvl1pPr>
            <a:lvl2pPr marL="990526" indent="-380972">
              <a:buFont typeface="Arial"/>
              <a:buChar char="•"/>
              <a:defRPr>
                <a:solidFill>
                  <a:schemeClr val="bg1"/>
                </a:solidFill>
              </a:defRPr>
            </a:lvl2pPr>
            <a:lvl3pPr marL="1600080" indent="-380972">
              <a:buFont typeface="Arial"/>
              <a:buChar char="•"/>
              <a:defRPr>
                <a:solidFill>
                  <a:schemeClr val="bg1"/>
                </a:solidFill>
              </a:defRPr>
            </a:lvl3pPr>
            <a:lvl4pPr marL="2209635" indent="-380972">
              <a:buFont typeface="Arial"/>
              <a:buChar char="•"/>
              <a:defRPr>
                <a:solidFill>
                  <a:schemeClr val="bg1"/>
                </a:solidFill>
              </a:defRPr>
            </a:lvl4pPr>
            <a:lvl5pPr marL="2819190" indent="-380972">
              <a:buFont typeface="Arial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email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AFDEE-92E8-CE48-A6CF-DFDDF3E12574}"/>
              </a:ext>
            </a:extLst>
          </p:cNvPr>
          <p:cNvSpPr txBox="1"/>
          <p:nvPr userDrawn="1"/>
        </p:nvSpPr>
        <p:spPr>
          <a:xfrm>
            <a:off x="6798838" y="3121229"/>
            <a:ext cx="33419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3200" cap="all" spc="667" dirty="0">
                <a:solidFill>
                  <a:srgbClr val="E4551F"/>
                </a:solidFill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E77BC2-6090-4087-8B29-C898F11D776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pc="0"/>
            </a:lvl1pPr>
          </a:lstStyle>
          <a:p>
            <a:endParaRPr>
              <a:solidFill>
                <a:srgbClr val="E4551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706B3-B467-43B9-BA08-701CC04B987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smtClean="0">
                <a:solidFill>
                  <a:srgbClr val="000000"/>
                </a:solidFill>
              </a:rPr>
              <a:pPr algn="r"/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43" name="Logo">
            <a:extLst>
              <a:ext uri="{FF2B5EF4-FFF2-40B4-BE49-F238E27FC236}">
                <a16:creationId xmlns:a16="http://schemas.microsoft.com/office/drawing/2014/main" id="{D2752B59-9A51-45EB-8E16-58ED2B509781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623147" y="6264635"/>
            <a:ext cx="2087917" cy="353568"/>
          </a:xfrm>
          <a:custGeom>
            <a:avLst/>
            <a:gdLst>
              <a:gd name="T0" fmla="*/ 1871 w 1887"/>
              <a:gd name="T1" fmla="*/ 204 h 319"/>
              <a:gd name="T2" fmla="*/ 1811 w 1887"/>
              <a:gd name="T3" fmla="*/ 126 h 319"/>
              <a:gd name="T4" fmla="*/ 1886 w 1887"/>
              <a:gd name="T5" fmla="*/ 168 h 319"/>
              <a:gd name="T6" fmla="*/ 1779 w 1887"/>
              <a:gd name="T7" fmla="*/ 204 h 319"/>
              <a:gd name="T8" fmla="*/ 1728 w 1887"/>
              <a:gd name="T9" fmla="*/ 126 h 319"/>
              <a:gd name="T10" fmla="*/ 1751 w 1887"/>
              <a:gd name="T11" fmla="*/ 146 h 319"/>
              <a:gd name="T12" fmla="*/ 1656 w 1887"/>
              <a:gd name="T13" fmla="*/ 179 h 319"/>
              <a:gd name="T14" fmla="*/ 1643 w 1887"/>
              <a:gd name="T15" fmla="*/ 174 h 319"/>
              <a:gd name="T16" fmla="*/ 1611 w 1887"/>
              <a:gd name="T17" fmla="*/ 141 h 319"/>
              <a:gd name="T18" fmla="*/ 1703 w 1887"/>
              <a:gd name="T19" fmla="*/ 115 h 319"/>
              <a:gd name="T20" fmla="*/ 1562 w 1887"/>
              <a:gd name="T21" fmla="*/ 174 h 319"/>
              <a:gd name="T22" fmla="*/ 1549 w 1887"/>
              <a:gd name="T23" fmla="*/ 179 h 319"/>
              <a:gd name="T24" fmla="*/ 1587 w 1887"/>
              <a:gd name="T25" fmla="*/ 126 h 319"/>
              <a:gd name="T26" fmla="*/ 1543 w 1887"/>
              <a:gd name="T27" fmla="*/ 204 h 319"/>
              <a:gd name="T28" fmla="*/ 1448 w 1887"/>
              <a:gd name="T29" fmla="*/ 145 h 319"/>
              <a:gd name="T30" fmla="*/ 1414 w 1887"/>
              <a:gd name="T31" fmla="*/ 198 h 319"/>
              <a:gd name="T32" fmla="*/ 1452 w 1887"/>
              <a:gd name="T33" fmla="*/ 173 h 319"/>
              <a:gd name="T34" fmla="*/ 1453 w 1887"/>
              <a:gd name="T35" fmla="*/ 113 h 319"/>
              <a:gd name="T36" fmla="*/ 1370 w 1887"/>
              <a:gd name="T37" fmla="*/ 175 h 319"/>
              <a:gd name="T38" fmla="*/ 1356 w 1887"/>
              <a:gd name="T39" fmla="*/ 181 h 319"/>
              <a:gd name="T40" fmla="*/ 1321 w 1887"/>
              <a:gd name="T41" fmla="*/ 126 h 319"/>
              <a:gd name="T42" fmla="*/ 1401 w 1887"/>
              <a:gd name="T43" fmla="*/ 178 h 319"/>
              <a:gd name="T44" fmla="*/ 1278 w 1887"/>
              <a:gd name="T45" fmla="*/ 118 h 319"/>
              <a:gd name="T46" fmla="*/ 1270 w 1887"/>
              <a:gd name="T47" fmla="*/ 204 h 319"/>
              <a:gd name="T48" fmla="*/ 1195 w 1887"/>
              <a:gd name="T49" fmla="*/ 150 h 319"/>
              <a:gd name="T50" fmla="*/ 1134 w 1887"/>
              <a:gd name="T51" fmla="*/ 160 h 319"/>
              <a:gd name="T52" fmla="*/ 1221 w 1887"/>
              <a:gd name="T53" fmla="*/ 138 h 319"/>
              <a:gd name="T54" fmla="*/ 1224 w 1887"/>
              <a:gd name="T55" fmla="*/ 197 h 319"/>
              <a:gd name="T56" fmla="*/ 1133 w 1887"/>
              <a:gd name="T57" fmla="*/ 204 h 319"/>
              <a:gd name="T58" fmla="*/ 921 w 1887"/>
              <a:gd name="T59" fmla="*/ 135 h 319"/>
              <a:gd name="T60" fmla="*/ 915 w 1887"/>
              <a:gd name="T61" fmla="*/ 207 h 319"/>
              <a:gd name="T62" fmla="*/ 924 w 1887"/>
              <a:gd name="T63" fmla="*/ 176 h 319"/>
              <a:gd name="T64" fmla="*/ 881 w 1887"/>
              <a:gd name="T65" fmla="*/ 141 h 319"/>
              <a:gd name="T66" fmla="*/ 921 w 1887"/>
              <a:gd name="T67" fmla="*/ 135 h 319"/>
              <a:gd name="T68" fmla="*/ 866 w 1887"/>
              <a:gd name="T69" fmla="*/ 150 h 319"/>
              <a:gd name="T70" fmla="*/ 810 w 1887"/>
              <a:gd name="T71" fmla="*/ 204 h 319"/>
              <a:gd name="T72" fmla="*/ 729 w 1887"/>
              <a:gd name="T73" fmla="*/ 115 h 319"/>
              <a:gd name="T74" fmla="*/ 762 w 1887"/>
              <a:gd name="T75" fmla="*/ 85 h 319"/>
              <a:gd name="T76" fmla="*/ 676 w 1887"/>
              <a:gd name="T77" fmla="*/ 73 h 319"/>
              <a:gd name="T78" fmla="*/ 578 w 1887"/>
              <a:gd name="T79" fmla="*/ 175 h 319"/>
              <a:gd name="T80" fmla="*/ 564 w 1887"/>
              <a:gd name="T81" fmla="*/ 181 h 319"/>
              <a:gd name="T82" fmla="*/ 529 w 1887"/>
              <a:gd name="T83" fmla="*/ 125 h 319"/>
              <a:gd name="T84" fmla="*/ 609 w 1887"/>
              <a:gd name="T85" fmla="*/ 178 h 319"/>
              <a:gd name="T86" fmla="*/ 432 w 1887"/>
              <a:gd name="T87" fmla="*/ 201 h 319"/>
              <a:gd name="T88" fmla="*/ 464 w 1887"/>
              <a:gd name="T89" fmla="*/ 72 h 319"/>
              <a:gd name="T90" fmla="*/ 480 w 1887"/>
              <a:gd name="T91" fmla="*/ 104 h 319"/>
              <a:gd name="T92" fmla="*/ 449 w 1887"/>
              <a:gd name="T93" fmla="*/ 173 h 319"/>
              <a:gd name="T94" fmla="*/ 154 w 1887"/>
              <a:gd name="T95" fmla="*/ 95 h 319"/>
              <a:gd name="T96" fmla="*/ 122 w 1887"/>
              <a:gd name="T97" fmla="*/ 107 h 319"/>
              <a:gd name="T98" fmla="*/ 95 w 1887"/>
              <a:gd name="T99" fmla="*/ 160 h 319"/>
              <a:gd name="T100" fmla="*/ 30 w 1887"/>
              <a:gd name="T101" fmla="*/ 253 h 319"/>
              <a:gd name="T102" fmla="*/ 146 w 1887"/>
              <a:gd name="T103" fmla="*/ 319 h 319"/>
              <a:gd name="T104" fmla="*/ 220 w 1887"/>
              <a:gd name="T105" fmla="*/ 231 h 319"/>
              <a:gd name="T106" fmla="*/ 318 w 1887"/>
              <a:gd name="T107" fmla="*/ 177 h 319"/>
              <a:gd name="T108" fmla="*/ 13 w 1887"/>
              <a:gd name="T109" fmla="*/ 96 h 319"/>
              <a:gd name="T110" fmla="*/ 280 w 1887"/>
              <a:gd name="T111" fmla="*/ 54 h 319"/>
              <a:gd name="T112" fmla="*/ 42 w 1887"/>
              <a:gd name="T113" fmla="*/ 50 h 319"/>
              <a:gd name="T114" fmla="*/ 183 w 1887"/>
              <a:gd name="T115" fmla="*/ 0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887" h="319">
                <a:moveTo>
                  <a:pt x="1859" y="150"/>
                </a:moveTo>
                <a:cubicBezTo>
                  <a:pt x="1858" y="145"/>
                  <a:pt x="1856" y="142"/>
                  <a:pt x="1854" y="139"/>
                </a:cubicBezTo>
                <a:cubicBezTo>
                  <a:pt x="1851" y="136"/>
                  <a:pt x="1848" y="135"/>
                  <a:pt x="1844" y="135"/>
                </a:cubicBezTo>
                <a:cubicBezTo>
                  <a:pt x="1835" y="135"/>
                  <a:pt x="1830" y="140"/>
                  <a:pt x="1828" y="150"/>
                </a:cubicBezTo>
                <a:lnTo>
                  <a:pt x="1859" y="150"/>
                </a:lnTo>
                <a:close/>
                <a:moveTo>
                  <a:pt x="1887" y="197"/>
                </a:moveTo>
                <a:cubicBezTo>
                  <a:pt x="1883" y="200"/>
                  <a:pt x="1877" y="203"/>
                  <a:pt x="1871" y="204"/>
                </a:cubicBezTo>
                <a:cubicBezTo>
                  <a:pt x="1865" y="206"/>
                  <a:pt x="1858" y="207"/>
                  <a:pt x="1851" y="207"/>
                </a:cubicBezTo>
                <a:cubicBezTo>
                  <a:pt x="1843" y="207"/>
                  <a:pt x="1835" y="206"/>
                  <a:pt x="1829" y="203"/>
                </a:cubicBezTo>
                <a:cubicBezTo>
                  <a:pt x="1822" y="201"/>
                  <a:pt x="1817" y="198"/>
                  <a:pt x="1812" y="194"/>
                </a:cubicBezTo>
                <a:cubicBezTo>
                  <a:pt x="1807" y="190"/>
                  <a:pt x="1804" y="185"/>
                  <a:pt x="1801" y="179"/>
                </a:cubicBezTo>
                <a:cubicBezTo>
                  <a:pt x="1799" y="173"/>
                  <a:pt x="1798" y="167"/>
                  <a:pt x="1798" y="160"/>
                </a:cubicBezTo>
                <a:cubicBezTo>
                  <a:pt x="1798" y="153"/>
                  <a:pt x="1799" y="146"/>
                  <a:pt x="1801" y="141"/>
                </a:cubicBezTo>
                <a:cubicBezTo>
                  <a:pt x="1803" y="135"/>
                  <a:pt x="1806" y="130"/>
                  <a:pt x="1811" y="126"/>
                </a:cubicBezTo>
                <a:cubicBezTo>
                  <a:pt x="1815" y="122"/>
                  <a:pt x="1820" y="118"/>
                  <a:pt x="1825" y="116"/>
                </a:cubicBezTo>
                <a:cubicBezTo>
                  <a:pt x="1831" y="114"/>
                  <a:pt x="1837" y="113"/>
                  <a:pt x="1844" y="113"/>
                </a:cubicBezTo>
                <a:cubicBezTo>
                  <a:pt x="1851" y="113"/>
                  <a:pt x="1857" y="114"/>
                  <a:pt x="1862" y="116"/>
                </a:cubicBezTo>
                <a:cubicBezTo>
                  <a:pt x="1867" y="118"/>
                  <a:pt x="1872" y="121"/>
                  <a:pt x="1876" y="125"/>
                </a:cubicBezTo>
                <a:cubicBezTo>
                  <a:pt x="1880" y="128"/>
                  <a:pt x="1882" y="133"/>
                  <a:pt x="1884" y="138"/>
                </a:cubicBezTo>
                <a:cubicBezTo>
                  <a:pt x="1886" y="144"/>
                  <a:pt x="1887" y="150"/>
                  <a:pt x="1887" y="157"/>
                </a:cubicBezTo>
                <a:cubicBezTo>
                  <a:pt x="1887" y="161"/>
                  <a:pt x="1887" y="165"/>
                  <a:pt x="1886" y="168"/>
                </a:cubicBezTo>
                <a:cubicBezTo>
                  <a:pt x="1828" y="168"/>
                  <a:pt x="1828" y="168"/>
                  <a:pt x="1828" y="168"/>
                </a:cubicBezTo>
                <a:cubicBezTo>
                  <a:pt x="1831" y="178"/>
                  <a:pt x="1840" y="183"/>
                  <a:pt x="1854" y="183"/>
                </a:cubicBezTo>
                <a:cubicBezTo>
                  <a:pt x="1858" y="183"/>
                  <a:pt x="1862" y="182"/>
                  <a:pt x="1866" y="181"/>
                </a:cubicBezTo>
                <a:cubicBezTo>
                  <a:pt x="1870" y="180"/>
                  <a:pt x="1874" y="179"/>
                  <a:pt x="1877" y="178"/>
                </a:cubicBezTo>
                <a:lnTo>
                  <a:pt x="1887" y="197"/>
                </a:lnTo>
                <a:close/>
                <a:moveTo>
                  <a:pt x="1794" y="198"/>
                </a:moveTo>
                <a:cubicBezTo>
                  <a:pt x="1790" y="201"/>
                  <a:pt x="1785" y="203"/>
                  <a:pt x="1779" y="204"/>
                </a:cubicBezTo>
                <a:cubicBezTo>
                  <a:pt x="1774" y="206"/>
                  <a:pt x="1769" y="206"/>
                  <a:pt x="1763" y="206"/>
                </a:cubicBezTo>
                <a:cubicBezTo>
                  <a:pt x="1755" y="206"/>
                  <a:pt x="1748" y="205"/>
                  <a:pt x="1742" y="203"/>
                </a:cubicBezTo>
                <a:cubicBezTo>
                  <a:pt x="1736" y="201"/>
                  <a:pt x="1731" y="198"/>
                  <a:pt x="1727" y="194"/>
                </a:cubicBezTo>
                <a:cubicBezTo>
                  <a:pt x="1723" y="190"/>
                  <a:pt x="1719" y="185"/>
                  <a:pt x="1717" y="179"/>
                </a:cubicBezTo>
                <a:cubicBezTo>
                  <a:pt x="1715" y="173"/>
                  <a:pt x="1714" y="167"/>
                  <a:pt x="1714" y="160"/>
                </a:cubicBezTo>
                <a:cubicBezTo>
                  <a:pt x="1714" y="153"/>
                  <a:pt x="1715" y="147"/>
                  <a:pt x="1718" y="141"/>
                </a:cubicBezTo>
                <a:cubicBezTo>
                  <a:pt x="1720" y="135"/>
                  <a:pt x="1723" y="130"/>
                  <a:pt x="1728" y="126"/>
                </a:cubicBezTo>
                <a:cubicBezTo>
                  <a:pt x="1732" y="122"/>
                  <a:pt x="1737" y="119"/>
                  <a:pt x="1743" y="116"/>
                </a:cubicBezTo>
                <a:cubicBezTo>
                  <a:pt x="1749" y="114"/>
                  <a:pt x="1756" y="113"/>
                  <a:pt x="1763" y="113"/>
                </a:cubicBezTo>
                <a:cubicBezTo>
                  <a:pt x="1773" y="113"/>
                  <a:pt x="1781" y="115"/>
                  <a:pt x="1788" y="118"/>
                </a:cubicBezTo>
                <a:cubicBezTo>
                  <a:pt x="1784" y="144"/>
                  <a:pt x="1784" y="144"/>
                  <a:pt x="1784" y="144"/>
                </a:cubicBezTo>
                <a:cubicBezTo>
                  <a:pt x="1782" y="143"/>
                  <a:pt x="1779" y="142"/>
                  <a:pt x="1775" y="141"/>
                </a:cubicBezTo>
                <a:cubicBezTo>
                  <a:pt x="1772" y="141"/>
                  <a:pt x="1769" y="140"/>
                  <a:pt x="1767" y="140"/>
                </a:cubicBezTo>
                <a:cubicBezTo>
                  <a:pt x="1760" y="140"/>
                  <a:pt x="1755" y="142"/>
                  <a:pt x="1751" y="146"/>
                </a:cubicBezTo>
                <a:cubicBezTo>
                  <a:pt x="1747" y="149"/>
                  <a:pt x="1745" y="154"/>
                  <a:pt x="1745" y="160"/>
                </a:cubicBezTo>
                <a:cubicBezTo>
                  <a:pt x="1745" y="166"/>
                  <a:pt x="1747" y="170"/>
                  <a:pt x="1751" y="174"/>
                </a:cubicBezTo>
                <a:cubicBezTo>
                  <a:pt x="1755" y="177"/>
                  <a:pt x="1760" y="179"/>
                  <a:pt x="1767" y="179"/>
                </a:cubicBezTo>
                <a:cubicBezTo>
                  <a:pt x="1770" y="179"/>
                  <a:pt x="1772" y="179"/>
                  <a:pt x="1775" y="178"/>
                </a:cubicBezTo>
                <a:cubicBezTo>
                  <a:pt x="1778" y="178"/>
                  <a:pt x="1780" y="177"/>
                  <a:pt x="1782" y="176"/>
                </a:cubicBezTo>
                <a:lnTo>
                  <a:pt x="1794" y="198"/>
                </a:lnTo>
                <a:close/>
                <a:moveTo>
                  <a:pt x="1656" y="179"/>
                </a:moveTo>
                <a:cubicBezTo>
                  <a:pt x="1662" y="179"/>
                  <a:pt x="1666" y="177"/>
                  <a:pt x="1669" y="174"/>
                </a:cubicBezTo>
                <a:cubicBezTo>
                  <a:pt x="1673" y="170"/>
                  <a:pt x="1674" y="165"/>
                  <a:pt x="1674" y="160"/>
                </a:cubicBezTo>
                <a:cubicBezTo>
                  <a:pt x="1674" y="154"/>
                  <a:pt x="1673" y="149"/>
                  <a:pt x="1669" y="145"/>
                </a:cubicBezTo>
                <a:cubicBezTo>
                  <a:pt x="1666" y="142"/>
                  <a:pt x="1662" y="140"/>
                  <a:pt x="1656" y="140"/>
                </a:cubicBezTo>
                <a:cubicBezTo>
                  <a:pt x="1651" y="140"/>
                  <a:pt x="1647" y="142"/>
                  <a:pt x="1643" y="145"/>
                </a:cubicBezTo>
                <a:cubicBezTo>
                  <a:pt x="1640" y="149"/>
                  <a:pt x="1638" y="154"/>
                  <a:pt x="1638" y="160"/>
                </a:cubicBezTo>
                <a:cubicBezTo>
                  <a:pt x="1638" y="165"/>
                  <a:pt x="1640" y="170"/>
                  <a:pt x="1643" y="174"/>
                </a:cubicBezTo>
                <a:cubicBezTo>
                  <a:pt x="1647" y="177"/>
                  <a:pt x="1651" y="179"/>
                  <a:pt x="1656" y="179"/>
                </a:cubicBezTo>
                <a:moveTo>
                  <a:pt x="1648" y="207"/>
                </a:moveTo>
                <a:cubicBezTo>
                  <a:pt x="1642" y="207"/>
                  <a:pt x="1637" y="206"/>
                  <a:pt x="1632" y="203"/>
                </a:cubicBezTo>
                <a:cubicBezTo>
                  <a:pt x="1627" y="201"/>
                  <a:pt x="1622" y="198"/>
                  <a:pt x="1619" y="194"/>
                </a:cubicBezTo>
                <a:cubicBezTo>
                  <a:pt x="1615" y="189"/>
                  <a:pt x="1613" y="185"/>
                  <a:pt x="1611" y="179"/>
                </a:cubicBezTo>
                <a:cubicBezTo>
                  <a:pt x="1609" y="173"/>
                  <a:pt x="1608" y="167"/>
                  <a:pt x="1608" y="160"/>
                </a:cubicBezTo>
                <a:cubicBezTo>
                  <a:pt x="1608" y="153"/>
                  <a:pt x="1609" y="147"/>
                  <a:pt x="1611" y="141"/>
                </a:cubicBezTo>
                <a:cubicBezTo>
                  <a:pt x="1613" y="135"/>
                  <a:pt x="1616" y="130"/>
                  <a:pt x="1619" y="126"/>
                </a:cubicBezTo>
                <a:cubicBezTo>
                  <a:pt x="1623" y="122"/>
                  <a:pt x="1627" y="119"/>
                  <a:pt x="1633" y="116"/>
                </a:cubicBezTo>
                <a:cubicBezTo>
                  <a:pt x="1638" y="114"/>
                  <a:pt x="1643" y="113"/>
                  <a:pt x="1649" y="113"/>
                </a:cubicBezTo>
                <a:cubicBezTo>
                  <a:pt x="1654" y="113"/>
                  <a:pt x="1659" y="114"/>
                  <a:pt x="1663" y="116"/>
                </a:cubicBezTo>
                <a:cubicBezTo>
                  <a:pt x="1668" y="118"/>
                  <a:pt x="1671" y="122"/>
                  <a:pt x="1674" y="126"/>
                </a:cubicBezTo>
                <a:cubicBezTo>
                  <a:pt x="1674" y="115"/>
                  <a:pt x="1674" y="115"/>
                  <a:pt x="1674" y="115"/>
                </a:cubicBezTo>
                <a:cubicBezTo>
                  <a:pt x="1703" y="115"/>
                  <a:pt x="1703" y="115"/>
                  <a:pt x="1703" y="115"/>
                </a:cubicBezTo>
                <a:cubicBezTo>
                  <a:pt x="1703" y="204"/>
                  <a:pt x="1703" y="204"/>
                  <a:pt x="1703" y="204"/>
                </a:cubicBezTo>
                <a:cubicBezTo>
                  <a:pt x="1674" y="204"/>
                  <a:pt x="1674" y="204"/>
                  <a:pt x="1674" y="204"/>
                </a:cubicBezTo>
                <a:cubicBezTo>
                  <a:pt x="1674" y="194"/>
                  <a:pt x="1674" y="194"/>
                  <a:pt x="1674" y="194"/>
                </a:cubicBezTo>
                <a:cubicBezTo>
                  <a:pt x="1671" y="198"/>
                  <a:pt x="1668" y="201"/>
                  <a:pt x="1663" y="203"/>
                </a:cubicBezTo>
                <a:cubicBezTo>
                  <a:pt x="1659" y="206"/>
                  <a:pt x="1654" y="207"/>
                  <a:pt x="1648" y="207"/>
                </a:cubicBezTo>
                <a:moveTo>
                  <a:pt x="1549" y="179"/>
                </a:moveTo>
                <a:cubicBezTo>
                  <a:pt x="1554" y="179"/>
                  <a:pt x="1559" y="177"/>
                  <a:pt x="1562" y="174"/>
                </a:cubicBezTo>
                <a:cubicBezTo>
                  <a:pt x="1565" y="170"/>
                  <a:pt x="1567" y="165"/>
                  <a:pt x="1567" y="160"/>
                </a:cubicBezTo>
                <a:cubicBezTo>
                  <a:pt x="1567" y="154"/>
                  <a:pt x="1565" y="149"/>
                  <a:pt x="1562" y="145"/>
                </a:cubicBezTo>
                <a:cubicBezTo>
                  <a:pt x="1559" y="142"/>
                  <a:pt x="1554" y="140"/>
                  <a:pt x="1549" y="140"/>
                </a:cubicBezTo>
                <a:cubicBezTo>
                  <a:pt x="1544" y="140"/>
                  <a:pt x="1540" y="142"/>
                  <a:pt x="1536" y="145"/>
                </a:cubicBezTo>
                <a:cubicBezTo>
                  <a:pt x="1533" y="149"/>
                  <a:pt x="1531" y="154"/>
                  <a:pt x="1531" y="160"/>
                </a:cubicBezTo>
                <a:cubicBezTo>
                  <a:pt x="1531" y="165"/>
                  <a:pt x="1533" y="170"/>
                  <a:pt x="1536" y="174"/>
                </a:cubicBezTo>
                <a:cubicBezTo>
                  <a:pt x="1540" y="177"/>
                  <a:pt x="1544" y="179"/>
                  <a:pt x="1549" y="179"/>
                </a:cubicBezTo>
                <a:moveTo>
                  <a:pt x="1502" y="115"/>
                </a:moveTo>
                <a:cubicBezTo>
                  <a:pt x="1531" y="115"/>
                  <a:pt x="1531" y="115"/>
                  <a:pt x="1531" y="115"/>
                </a:cubicBezTo>
                <a:cubicBezTo>
                  <a:pt x="1531" y="125"/>
                  <a:pt x="1531" y="125"/>
                  <a:pt x="1531" y="125"/>
                </a:cubicBezTo>
                <a:cubicBezTo>
                  <a:pt x="1534" y="121"/>
                  <a:pt x="1538" y="118"/>
                  <a:pt x="1542" y="116"/>
                </a:cubicBezTo>
                <a:cubicBezTo>
                  <a:pt x="1547" y="114"/>
                  <a:pt x="1552" y="113"/>
                  <a:pt x="1558" y="113"/>
                </a:cubicBezTo>
                <a:cubicBezTo>
                  <a:pt x="1563" y="113"/>
                  <a:pt x="1569" y="114"/>
                  <a:pt x="1574" y="116"/>
                </a:cubicBezTo>
                <a:cubicBezTo>
                  <a:pt x="1579" y="118"/>
                  <a:pt x="1583" y="122"/>
                  <a:pt x="1587" y="126"/>
                </a:cubicBezTo>
                <a:cubicBezTo>
                  <a:pt x="1590" y="130"/>
                  <a:pt x="1593" y="135"/>
                  <a:pt x="1595" y="140"/>
                </a:cubicBezTo>
                <a:cubicBezTo>
                  <a:pt x="1597" y="146"/>
                  <a:pt x="1598" y="152"/>
                  <a:pt x="1598" y="159"/>
                </a:cubicBezTo>
                <a:cubicBezTo>
                  <a:pt x="1598" y="166"/>
                  <a:pt x="1597" y="172"/>
                  <a:pt x="1595" y="178"/>
                </a:cubicBezTo>
                <a:cubicBezTo>
                  <a:pt x="1593" y="184"/>
                  <a:pt x="1590" y="189"/>
                  <a:pt x="1586" y="193"/>
                </a:cubicBezTo>
                <a:cubicBezTo>
                  <a:pt x="1582" y="197"/>
                  <a:pt x="1578" y="201"/>
                  <a:pt x="1573" y="203"/>
                </a:cubicBezTo>
                <a:cubicBezTo>
                  <a:pt x="1568" y="205"/>
                  <a:pt x="1563" y="207"/>
                  <a:pt x="1557" y="207"/>
                </a:cubicBezTo>
                <a:cubicBezTo>
                  <a:pt x="1552" y="207"/>
                  <a:pt x="1547" y="206"/>
                  <a:pt x="1543" y="204"/>
                </a:cubicBezTo>
                <a:cubicBezTo>
                  <a:pt x="1539" y="202"/>
                  <a:pt x="1536" y="199"/>
                  <a:pt x="1533" y="196"/>
                </a:cubicBezTo>
                <a:cubicBezTo>
                  <a:pt x="1533" y="243"/>
                  <a:pt x="1533" y="243"/>
                  <a:pt x="1533" y="243"/>
                </a:cubicBezTo>
                <a:cubicBezTo>
                  <a:pt x="1502" y="243"/>
                  <a:pt x="1502" y="243"/>
                  <a:pt x="1502" y="243"/>
                </a:cubicBezTo>
                <a:lnTo>
                  <a:pt x="1502" y="115"/>
                </a:lnTo>
                <a:close/>
                <a:moveTo>
                  <a:pt x="1455" y="135"/>
                </a:moveTo>
                <a:cubicBezTo>
                  <a:pt x="1449" y="135"/>
                  <a:pt x="1445" y="137"/>
                  <a:pt x="1445" y="140"/>
                </a:cubicBezTo>
                <a:cubicBezTo>
                  <a:pt x="1445" y="142"/>
                  <a:pt x="1446" y="144"/>
                  <a:pt x="1448" y="145"/>
                </a:cubicBezTo>
                <a:cubicBezTo>
                  <a:pt x="1450" y="146"/>
                  <a:pt x="1454" y="147"/>
                  <a:pt x="1459" y="148"/>
                </a:cubicBezTo>
                <a:cubicBezTo>
                  <a:pt x="1469" y="151"/>
                  <a:pt x="1477" y="154"/>
                  <a:pt x="1482" y="159"/>
                </a:cubicBezTo>
                <a:cubicBezTo>
                  <a:pt x="1487" y="164"/>
                  <a:pt x="1489" y="170"/>
                  <a:pt x="1489" y="179"/>
                </a:cubicBezTo>
                <a:cubicBezTo>
                  <a:pt x="1489" y="187"/>
                  <a:pt x="1486" y="194"/>
                  <a:pt x="1479" y="199"/>
                </a:cubicBezTo>
                <a:cubicBezTo>
                  <a:pt x="1472" y="204"/>
                  <a:pt x="1462" y="207"/>
                  <a:pt x="1449" y="207"/>
                </a:cubicBezTo>
                <a:cubicBezTo>
                  <a:pt x="1442" y="207"/>
                  <a:pt x="1436" y="206"/>
                  <a:pt x="1429" y="204"/>
                </a:cubicBezTo>
                <a:cubicBezTo>
                  <a:pt x="1423" y="203"/>
                  <a:pt x="1418" y="201"/>
                  <a:pt x="1414" y="198"/>
                </a:cubicBezTo>
                <a:cubicBezTo>
                  <a:pt x="1424" y="180"/>
                  <a:pt x="1424" y="180"/>
                  <a:pt x="1424" y="180"/>
                </a:cubicBezTo>
                <a:cubicBezTo>
                  <a:pt x="1427" y="181"/>
                  <a:pt x="1431" y="182"/>
                  <a:pt x="1436" y="183"/>
                </a:cubicBezTo>
                <a:cubicBezTo>
                  <a:pt x="1440" y="184"/>
                  <a:pt x="1444" y="184"/>
                  <a:pt x="1447" y="184"/>
                </a:cubicBezTo>
                <a:cubicBezTo>
                  <a:pt x="1455" y="184"/>
                  <a:pt x="1458" y="182"/>
                  <a:pt x="1458" y="179"/>
                </a:cubicBezTo>
                <a:cubicBezTo>
                  <a:pt x="1458" y="178"/>
                  <a:pt x="1458" y="177"/>
                  <a:pt x="1458" y="176"/>
                </a:cubicBezTo>
                <a:cubicBezTo>
                  <a:pt x="1458" y="176"/>
                  <a:pt x="1457" y="175"/>
                  <a:pt x="1456" y="175"/>
                </a:cubicBezTo>
                <a:cubicBezTo>
                  <a:pt x="1455" y="174"/>
                  <a:pt x="1454" y="173"/>
                  <a:pt x="1452" y="173"/>
                </a:cubicBezTo>
                <a:cubicBezTo>
                  <a:pt x="1450" y="172"/>
                  <a:pt x="1448" y="172"/>
                  <a:pt x="1445" y="171"/>
                </a:cubicBezTo>
                <a:cubicBezTo>
                  <a:pt x="1440" y="170"/>
                  <a:pt x="1435" y="168"/>
                  <a:pt x="1432" y="166"/>
                </a:cubicBezTo>
                <a:cubicBezTo>
                  <a:pt x="1428" y="164"/>
                  <a:pt x="1425" y="162"/>
                  <a:pt x="1422" y="160"/>
                </a:cubicBezTo>
                <a:cubicBezTo>
                  <a:pt x="1420" y="157"/>
                  <a:pt x="1418" y="155"/>
                  <a:pt x="1417" y="152"/>
                </a:cubicBezTo>
                <a:cubicBezTo>
                  <a:pt x="1416" y="148"/>
                  <a:pt x="1415" y="145"/>
                  <a:pt x="1415" y="141"/>
                </a:cubicBezTo>
                <a:cubicBezTo>
                  <a:pt x="1415" y="132"/>
                  <a:pt x="1418" y="125"/>
                  <a:pt x="1425" y="120"/>
                </a:cubicBezTo>
                <a:cubicBezTo>
                  <a:pt x="1432" y="115"/>
                  <a:pt x="1441" y="113"/>
                  <a:pt x="1453" y="113"/>
                </a:cubicBezTo>
                <a:cubicBezTo>
                  <a:pt x="1459" y="113"/>
                  <a:pt x="1465" y="113"/>
                  <a:pt x="1471" y="115"/>
                </a:cubicBezTo>
                <a:cubicBezTo>
                  <a:pt x="1476" y="116"/>
                  <a:pt x="1481" y="117"/>
                  <a:pt x="1485" y="120"/>
                </a:cubicBezTo>
                <a:cubicBezTo>
                  <a:pt x="1482" y="142"/>
                  <a:pt x="1482" y="142"/>
                  <a:pt x="1482" y="142"/>
                </a:cubicBezTo>
                <a:cubicBezTo>
                  <a:pt x="1478" y="140"/>
                  <a:pt x="1473" y="138"/>
                  <a:pt x="1468" y="137"/>
                </a:cubicBezTo>
                <a:cubicBezTo>
                  <a:pt x="1464" y="136"/>
                  <a:pt x="1459" y="135"/>
                  <a:pt x="1455" y="135"/>
                </a:cubicBezTo>
                <a:moveTo>
                  <a:pt x="1356" y="181"/>
                </a:moveTo>
                <a:cubicBezTo>
                  <a:pt x="1362" y="181"/>
                  <a:pt x="1366" y="179"/>
                  <a:pt x="1370" y="175"/>
                </a:cubicBezTo>
                <a:cubicBezTo>
                  <a:pt x="1373" y="171"/>
                  <a:pt x="1375" y="166"/>
                  <a:pt x="1375" y="160"/>
                </a:cubicBezTo>
                <a:cubicBezTo>
                  <a:pt x="1375" y="153"/>
                  <a:pt x="1373" y="148"/>
                  <a:pt x="1370" y="144"/>
                </a:cubicBezTo>
                <a:cubicBezTo>
                  <a:pt x="1366" y="140"/>
                  <a:pt x="1362" y="139"/>
                  <a:pt x="1356" y="139"/>
                </a:cubicBezTo>
                <a:cubicBezTo>
                  <a:pt x="1350" y="139"/>
                  <a:pt x="1345" y="140"/>
                  <a:pt x="1342" y="144"/>
                </a:cubicBezTo>
                <a:cubicBezTo>
                  <a:pt x="1338" y="148"/>
                  <a:pt x="1337" y="153"/>
                  <a:pt x="1337" y="160"/>
                </a:cubicBezTo>
                <a:cubicBezTo>
                  <a:pt x="1337" y="166"/>
                  <a:pt x="1338" y="171"/>
                  <a:pt x="1342" y="175"/>
                </a:cubicBezTo>
                <a:cubicBezTo>
                  <a:pt x="1345" y="179"/>
                  <a:pt x="1350" y="181"/>
                  <a:pt x="1356" y="181"/>
                </a:cubicBezTo>
                <a:moveTo>
                  <a:pt x="1356" y="207"/>
                </a:moveTo>
                <a:cubicBezTo>
                  <a:pt x="1349" y="207"/>
                  <a:pt x="1342" y="205"/>
                  <a:pt x="1336" y="203"/>
                </a:cubicBezTo>
                <a:cubicBezTo>
                  <a:pt x="1330" y="201"/>
                  <a:pt x="1325" y="198"/>
                  <a:pt x="1321" y="193"/>
                </a:cubicBezTo>
                <a:cubicBezTo>
                  <a:pt x="1317" y="189"/>
                  <a:pt x="1313" y="184"/>
                  <a:pt x="1311" y="178"/>
                </a:cubicBezTo>
                <a:cubicBezTo>
                  <a:pt x="1308" y="173"/>
                  <a:pt x="1307" y="166"/>
                  <a:pt x="1307" y="160"/>
                </a:cubicBezTo>
                <a:cubicBezTo>
                  <a:pt x="1307" y="153"/>
                  <a:pt x="1308" y="147"/>
                  <a:pt x="1311" y="141"/>
                </a:cubicBezTo>
                <a:cubicBezTo>
                  <a:pt x="1313" y="135"/>
                  <a:pt x="1317" y="130"/>
                  <a:pt x="1321" y="126"/>
                </a:cubicBezTo>
                <a:cubicBezTo>
                  <a:pt x="1325" y="122"/>
                  <a:pt x="1331" y="118"/>
                  <a:pt x="1337" y="116"/>
                </a:cubicBezTo>
                <a:cubicBezTo>
                  <a:pt x="1342" y="114"/>
                  <a:pt x="1349" y="113"/>
                  <a:pt x="1356" y="113"/>
                </a:cubicBezTo>
                <a:cubicBezTo>
                  <a:pt x="1363" y="113"/>
                  <a:pt x="1369" y="114"/>
                  <a:pt x="1375" y="116"/>
                </a:cubicBezTo>
                <a:cubicBezTo>
                  <a:pt x="1381" y="118"/>
                  <a:pt x="1386" y="122"/>
                  <a:pt x="1391" y="126"/>
                </a:cubicBezTo>
                <a:cubicBezTo>
                  <a:pt x="1395" y="130"/>
                  <a:pt x="1398" y="135"/>
                  <a:pt x="1401" y="141"/>
                </a:cubicBezTo>
                <a:cubicBezTo>
                  <a:pt x="1403" y="147"/>
                  <a:pt x="1404" y="153"/>
                  <a:pt x="1404" y="160"/>
                </a:cubicBezTo>
                <a:cubicBezTo>
                  <a:pt x="1404" y="166"/>
                  <a:pt x="1403" y="173"/>
                  <a:pt x="1401" y="178"/>
                </a:cubicBezTo>
                <a:cubicBezTo>
                  <a:pt x="1398" y="184"/>
                  <a:pt x="1395" y="189"/>
                  <a:pt x="1391" y="193"/>
                </a:cubicBezTo>
                <a:cubicBezTo>
                  <a:pt x="1386" y="197"/>
                  <a:pt x="1381" y="201"/>
                  <a:pt x="1375" y="203"/>
                </a:cubicBezTo>
                <a:cubicBezTo>
                  <a:pt x="1369" y="205"/>
                  <a:pt x="1363" y="207"/>
                  <a:pt x="1356" y="207"/>
                </a:cubicBezTo>
                <a:moveTo>
                  <a:pt x="1239" y="115"/>
                </a:moveTo>
                <a:cubicBezTo>
                  <a:pt x="1269" y="115"/>
                  <a:pt x="1269" y="115"/>
                  <a:pt x="1269" y="115"/>
                </a:cubicBezTo>
                <a:cubicBezTo>
                  <a:pt x="1269" y="129"/>
                  <a:pt x="1269" y="129"/>
                  <a:pt x="1269" y="129"/>
                </a:cubicBezTo>
                <a:cubicBezTo>
                  <a:pt x="1271" y="124"/>
                  <a:pt x="1274" y="120"/>
                  <a:pt x="1278" y="118"/>
                </a:cubicBezTo>
                <a:cubicBezTo>
                  <a:pt x="1282" y="115"/>
                  <a:pt x="1286" y="114"/>
                  <a:pt x="1291" y="114"/>
                </a:cubicBezTo>
                <a:cubicBezTo>
                  <a:pt x="1295" y="114"/>
                  <a:pt x="1299" y="114"/>
                  <a:pt x="1301" y="116"/>
                </a:cubicBezTo>
                <a:cubicBezTo>
                  <a:pt x="1299" y="145"/>
                  <a:pt x="1299" y="145"/>
                  <a:pt x="1299" y="145"/>
                </a:cubicBezTo>
                <a:cubicBezTo>
                  <a:pt x="1297" y="144"/>
                  <a:pt x="1296" y="143"/>
                  <a:pt x="1293" y="143"/>
                </a:cubicBezTo>
                <a:cubicBezTo>
                  <a:pt x="1291" y="143"/>
                  <a:pt x="1289" y="142"/>
                  <a:pt x="1288" y="142"/>
                </a:cubicBezTo>
                <a:cubicBezTo>
                  <a:pt x="1276" y="142"/>
                  <a:pt x="1270" y="150"/>
                  <a:pt x="1270" y="166"/>
                </a:cubicBezTo>
                <a:cubicBezTo>
                  <a:pt x="1270" y="204"/>
                  <a:pt x="1270" y="204"/>
                  <a:pt x="1270" y="204"/>
                </a:cubicBezTo>
                <a:cubicBezTo>
                  <a:pt x="1239" y="204"/>
                  <a:pt x="1239" y="204"/>
                  <a:pt x="1239" y="204"/>
                </a:cubicBezTo>
                <a:lnTo>
                  <a:pt x="1239" y="115"/>
                </a:lnTo>
                <a:close/>
                <a:moveTo>
                  <a:pt x="1195" y="150"/>
                </a:moveTo>
                <a:cubicBezTo>
                  <a:pt x="1195" y="145"/>
                  <a:pt x="1193" y="142"/>
                  <a:pt x="1191" y="139"/>
                </a:cubicBezTo>
                <a:cubicBezTo>
                  <a:pt x="1188" y="136"/>
                  <a:pt x="1184" y="135"/>
                  <a:pt x="1180" y="135"/>
                </a:cubicBezTo>
                <a:cubicBezTo>
                  <a:pt x="1172" y="135"/>
                  <a:pt x="1166" y="140"/>
                  <a:pt x="1164" y="150"/>
                </a:cubicBezTo>
                <a:lnTo>
                  <a:pt x="1195" y="150"/>
                </a:lnTo>
                <a:close/>
                <a:moveTo>
                  <a:pt x="1224" y="197"/>
                </a:moveTo>
                <a:cubicBezTo>
                  <a:pt x="1219" y="200"/>
                  <a:pt x="1214" y="203"/>
                  <a:pt x="1208" y="204"/>
                </a:cubicBezTo>
                <a:cubicBezTo>
                  <a:pt x="1201" y="206"/>
                  <a:pt x="1195" y="207"/>
                  <a:pt x="1188" y="207"/>
                </a:cubicBezTo>
                <a:cubicBezTo>
                  <a:pt x="1180" y="207"/>
                  <a:pt x="1172" y="206"/>
                  <a:pt x="1166" y="203"/>
                </a:cubicBezTo>
                <a:cubicBezTo>
                  <a:pt x="1159" y="201"/>
                  <a:pt x="1153" y="198"/>
                  <a:pt x="1149" y="194"/>
                </a:cubicBezTo>
                <a:cubicBezTo>
                  <a:pt x="1144" y="190"/>
                  <a:pt x="1141" y="185"/>
                  <a:pt x="1138" y="179"/>
                </a:cubicBezTo>
                <a:cubicBezTo>
                  <a:pt x="1136" y="173"/>
                  <a:pt x="1134" y="167"/>
                  <a:pt x="1134" y="160"/>
                </a:cubicBezTo>
                <a:cubicBezTo>
                  <a:pt x="1134" y="153"/>
                  <a:pt x="1136" y="146"/>
                  <a:pt x="1138" y="141"/>
                </a:cubicBezTo>
                <a:cubicBezTo>
                  <a:pt x="1140" y="135"/>
                  <a:pt x="1143" y="130"/>
                  <a:pt x="1147" y="126"/>
                </a:cubicBezTo>
                <a:cubicBezTo>
                  <a:pt x="1151" y="122"/>
                  <a:pt x="1156" y="118"/>
                  <a:pt x="1162" y="116"/>
                </a:cubicBezTo>
                <a:cubicBezTo>
                  <a:pt x="1168" y="114"/>
                  <a:pt x="1174" y="113"/>
                  <a:pt x="1181" y="113"/>
                </a:cubicBezTo>
                <a:cubicBezTo>
                  <a:pt x="1187" y="113"/>
                  <a:pt x="1193" y="114"/>
                  <a:pt x="1199" y="116"/>
                </a:cubicBezTo>
                <a:cubicBezTo>
                  <a:pt x="1204" y="118"/>
                  <a:pt x="1209" y="121"/>
                  <a:pt x="1212" y="125"/>
                </a:cubicBezTo>
                <a:cubicBezTo>
                  <a:pt x="1216" y="128"/>
                  <a:pt x="1219" y="133"/>
                  <a:pt x="1221" y="138"/>
                </a:cubicBezTo>
                <a:cubicBezTo>
                  <a:pt x="1223" y="144"/>
                  <a:pt x="1224" y="150"/>
                  <a:pt x="1224" y="157"/>
                </a:cubicBezTo>
                <a:cubicBezTo>
                  <a:pt x="1224" y="161"/>
                  <a:pt x="1224" y="165"/>
                  <a:pt x="1223" y="168"/>
                </a:cubicBezTo>
                <a:cubicBezTo>
                  <a:pt x="1165" y="168"/>
                  <a:pt x="1165" y="168"/>
                  <a:pt x="1165" y="168"/>
                </a:cubicBezTo>
                <a:cubicBezTo>
                  <a:pt x="1168" y="178"/>
                  <a:pt x="1176" y="183"/>
                  <a:pt x="1191" y="183"/>
                </a:cubicBezTo>
                <a:cubicBezTo>
                  <a:pt x="1194" y="183"/>
                  <a:pt x="1198" y="182"/>
                  <a:pt x="1203" y="181"/>
                </a:cubicBezTo>
                <a:cubicBezTo>
                  <a:pt x="1207" y="180"/>
                  <a:pt x="1211" y="179"/>
                  <a:pt x="1214" y="178"/>
                </a:cubicBezTo>
                <a:lnTo>
                  <a:pt x="1224" y="197"/>
                </a:lnTo>
                <a:close/>
                <a:moveTo>
                  <a:pt x="1077" y="148"/>
                </a:moveTo>
                <a:cubicBezTo>
                  <a:pt x="1062" y="103"/>
                  <a:pt x="1062" y="103"/>
                  <a:pt x="1062" y="103"/>
                </a:cubicBezTo>
                <a:cubicBezTo>
                  <a:pt x="1047" y="148"/>
                  <a:pt x="1047" y="148"/>
                  <a:pt x="1047" y="148"/>
                </a:cubicBezTo>
                <a:lnTo>
                  <a:pt x="1077" y="148"/>
                </a:lnTo>
                <a:close/>
                <a:moveTo>
                  <a:pt x="1046" y="73"/>
                </a:moveTo>
                <a:cubicBezTo>
                  <a:pt x="1081" y="73"/>
                  <a:pt x="1081" y="73"/>
                  <a:pt x="1081" y="73"/>
                </a:cubicBezTo>
                <a:cubicBezTo>
                  <a:pt x="1133" y="204"/>
                  <a:pt x="1133" y="204"/>
                  <a:pt x="1133" y="204"/>
                </a:cubicBezTo>
                <a:cubicBezTo>
                  <a:pt x="1096" y="204"/>
                  <a:pt x="1096" y="204"/>
                  <a:pt x="1096" y="204"/>
                </a:cubicBezTo>
                <a:cubicBezTo>
                  <a:pt x="1086" y="174"/>
                  <a:pt x="1086" y="174"/>
                  <a:pt x="1086" y="174"/>
                </a:cubicBezTo>
                <a:cubicBezTo>
                  <a:pt x="1039" y="174"/>
                  <a:pt x="1039" y="174"/>
                  <a:pt x="1039" y="174"/>
                </a:cubicBezTo>
                <a:cubicBezTo>
                  <a:pt x="1029" y="204"/>
                  <a:pt x="1029" y="204"/>
                  <a:pt x="1029" y="204"/>
                </a:cubicBezTo>
                <a:cubicBezTo>
                  <a:pt x="995" y="204"/>
                  <a:pt x="995" y="204"/>
                  <a:pt x="995" y="204"/>
                </a:cubicBezTo>
                <a:lnTo>
                  <a:pt x="1046" y="73"/>
                </a:lnTo>
                <a:close/>
                <a:moveTo>
                  <a:pt x="921" y="135"/>
                </a:moveTo>
                <a:cubicBezTo>
                  <a:pt x="914" y="135"/>
                  <a:pt x="911" y="137"/>
                  <a:pt x="911" y="140"/>
                </a:cubicBezTo>
                <a:cubicBezTo>
                  <a:pt x="911" y="142"/>
                  <a:pt x="912" y="144"/>
                  <a:pt x="914" y="145"/>
                </a:cubicBezTo>
                <a:cubicBezTo>
                  <a:pt x="916" y="146"/>
                  <a:pt x="919" y="147"/>
                  <a:pt x="924" y="148"/>
                </a:cubicBezTo>
                <a:cubicBezTo>
                  <a:pt x="935" y="151"/>
                  <a:pt x="943" y="154"/>
                  <a:pt x="948" y="159"/>
                </a:cubicBezTo>
                <a:cubicBezTo>
                  <a:pt x="952" y="164"/>
                  <a:pt x="955" y="170"/>
                  <a:pt x="955" y="179"/>
                </a:cubicBezTo>
                <a:cubicBezTo>
                  <a:pt x="955" y="187"/>
                  <a:pt x="951" y="194"/>
                  <a:pt x="944" y="199"/>
                </a:cubicBezTo>
                <a:cubicBezTo>
                  <a:pt x="937" y="204"/>
                  <a:pt x="928" y="207"/>
                  <a:pt x="915" y="207"/>
                </a:cubicBezTo>
                <a:cubicBezTo>
                  <a:pt x="908" y="207"/>
                  <a:pt x="901" y="206"/>
                  <a:pt x="895" y="204"/>
                </a:cubicBezTo>
                <a:cubicBezTo>
                  <a:pt x="888" y="203"/>
                  <a:pt x="883" y="201"/>
                  <a:pt x="880" y="198"/>
                </a:cubicBezTo>
                <a:cubicBezTo>
                  <a:pt x="890" y="180"/>
                  <a:pt x="890" y="180"/>
                  <a:pt x="890" y="180"/>
                </a:cubicBezTo>
                <a:cubicBezTo>
                  <a:pt x="893" y="181"/>
                  <a:pt x="897" y="182"/>
                  <a:pt x="901" y="183"/>
                </a:cubicBezTo>
                <a:cubicBezTo>
                  <a:pt x="905" y="184"/>
                  <a:pt x="909" y="184"/>
                  <a:pt x="913" y="184"/>
                </a:cubicBezTo>
                <a:cubicBezTo>
                  <a:pt x="920" y="184"/>
                  <a:pt x="924" y="182"/>
                  <a:pt x="924" y="179"/>
                </a:cubicBezTo>
                <a:cubicBezTo>
                  <a:pt x="924" y="178"/>
                  <a:pt x="924" y="177"/>
                  <a:pt x="924" y="176"/>
                </a:cubicBezTo>
                <a:cubicBezTo>
                  <a:pt x="923" y="176"/>
                  <a:pt x="923" y="175"/>
                  <a:pt x="922" y="175"/>
                </a:cubicBezTo>
                <a:cubicBezTo>
                  <a:pt x="921" y="174"/>
                  <a:pt x="919" y="173"/>
                  <a:pt x="918" y="173"/>
                </a:cubicBezTo>
                <a:cubicBezTo>
                  <a:pt x="916" y="172"/>
                  <a:pt x="914" y="172"/>
                  <a:pt x="911" y="171"/>
                </a:cubicBezTo>
                <a:cubicBezTo>
                  <a:pt x="906" y="170"/>
                  <a:pt x="901" y="168"/>
                  <a:pt x="897" y="166"/>
                </a:cubicBezTo>
                <a:cubicBezTo>
                  <a:pt x="893" y="164"/>
                  <a:pt x="890" y="162"/>
                  <a:pt x="888" y="160"/>
                </a:cubicBezTo>
                <a:cubicBezTo>
                  <a:pt x="885" y="157"/>
                  <a:pt x="884" y="155"/>
                  <a:pt x="883" y="152"/>
                </a:cubicBezTo>
                <a:cubicBezTo>
                  <a:pt x="881" y="148"/>
                  <a:pt x="881" y="145"/>
                  <a:pt x="881" y="141"/>
                </a:cubicBezTo>
                <a:cubicBezTo>
                  <a:pt x="881" y="132"/>
                  <a:pt x="884" y="125"/>
                  <a:pt x="891" y="120"/>
                </a:cubicBezTo>
                <a:cubicBezTo>
                  <a:pt x="898" y="115"/>
                  <a:pt x="907" y="113"/>
                  <a:pt x="919" y="113"/>
                </a:cubicBezTo>
                <a:cubicBezTo>
                  <a:pt x="925" y="113"/>
                  <a:pt x="931" y="113"/>
                  <a:pt x="936" y="115"/>
                </a:cubicBezTo>
                <a:cubicBezTo>
                  <a:pt x="942" y="116"/>
                  <a:pt x="947" y="117"/>
                  <a:pt x="951" y="120"/>
                </a:cubicBezTo>
                <a:cubicBezTo>
                  <a:pt x="948" y="142"/>
                  <a:pt x="948" y="142"/>
                  <a:pt x="948" y="142"/>
                </a:cubicBezTo>
                <a:cubicBezTo>
                  <a:pt x="943" y="140"/>
                  <a:pt x="939" y="138"/>
                  <a:pt x="934" y="137"/>
                </a:cubicBezTo>
                <a:cubicBezTo>
                  <a:pt x="929" y="136"/>
                  <a:pt x="925" y="135"/>
                  <a:pt x="921" y="135"/>
                </a:cubicBezTo>
                <a:moveTo>
                  <a:pt x="780" y="115"/>
                </a:moveTo>
                <a:cubicBezTo>
                  <a:pt x="810" y="115"/>
                  <a:pt x="810" y="115"/>
                  <a:pt x="810" y="115"/>
                </a:cubicBezTo>
                <a:cubicBezTo>
                  <a:pt x="810" y="126"/>
                  <a:pt x="810" y="126"/>
                  <a:pt x="810" y="126"/>
                </a:cubicBezTo>
                <a:cubicBezTo>
                  <a:pt x="812" y="122"/>
                  <a:pt x="816" y="119"/>
                  <a:pt x="820" y="116"/>
                </a:cubicBezTo>
                <a:cubicBezTo>
                  <a:pt x="825" y="114"/>
                  <a:pt x="830" y="113"/>
                  <a:pt x="836" y="113"/>
                </a:cubicBezTo>
                <a:cubicBezTo>
                  <a:pt x="846" y="113"/>
                  <a:pt x="853" y="116"/>
                  <a:pt x="859" y="122"/>
                </a:cubicBezTo>
                <a:cubicBezTo>
                  <a:pt x="864" y="128"/>
                  <a:pt x="866" y="138"/>
                  <a:pt x="866" y="150"/>
                </a:cubicBezTo>
                <a:cubicBezTo>
                  <a:pt x="866" y="204"/>
                  <a:pt x="866" y="204"/>
                  <a:pt x="866" y="204"/>
                </a:cubicBezTo>
                <a:cubicBezTo>
                  <a:pt x="836" y="204"/>
                  <a:pt x="836" y="204"/>
                  <a:pt x="836" y="204"/>
                </a:cubicBezTo>
                <a:cubicBezTo>
                  <a:pt x="836" y="156"/>
                  <a:pt x="836" y="156"/>
                  <a:pt x="836" y="156"/>
                </a:cubicBezTo>
                <a:cubicBezTo>
                  <a:pt x="836" y="145"/>
                  <a:pt x="832" y="140"/>
                  <a:pt x="824" y="140"/>
                </a:cubicBezTo>
                <a:cubicBezTo>
                  <a:pt x="819" y="140"/>
                  <a:pt x="816" y="142"/>
                  <a:pt x="814" y="144"/>
                </a:cubicBezTo>
                <a:cubicBezTo>
                  <a:pt x="812" y="147"/>
                  <a:pt x="810" y="152"/>
                  <a:pt x="810" y="157"/>
                </a:cubicBezTo>
                <a:cubicBezTo>
                  <a:pt x="810" y="204"/>
                  <a:pt x="810" y="204"/>
                  <a:pt x="810" y="204"/>
                </a:cubicBezTo>
                <a:cubicBezTo>
                  <a:pt x="780" y="204"/>
                  <a:pt x="780" y="204"/>
                  <a:pt x="780" y="204"/>
                </a:cubicBezTo>
                <a:lnTo>
                  <a:pt x="780" y="115"/>
                </a:lnTo>
                <a:close/>
                <a:moveTo>
                  <a:pt x="729" y="115"/>
                </a:moveTo>
                <a:cubicBezTo>
                  <a:pt x="760" y="115"/>
                  <a:pt x="760" y="115"/>
                  <a:pt x="760" y="115"/>
                </a:cubicBezTo>
                <a:cubicBezTo>
                  <a:pt x="760" y="204"/>
                  <a:pt x="760" y="204"/>
                  <a:pt x="760" y="204"/>
                </a:cubicBezTo>
                <a:cubicBezTo>
                  <a:pt x="729" y="204"/>
                  <a:pt x="729" y="204"/>
                  <a:pt x="729" y="204"/>
                </a:cubicBezTo>
                <a:lnTo>
                  <a:pt x="729" y="115"/>
                </a:lnTo>
                <a:close/>
                <a:moveTo>
                  <a:pt x="744" y="101"/>
                </a:moveTo>
                <a:cubicBezTo>
                  <a:pt x="739" y="101"/>
                  <a:pt x="735" y="100"/>
                  <a:pt x="732" y="97"/>
                </a:cubicBezTo>
                <a:cubicBezTo>
                  <a:pt x="729" y="94"/>
                  <a:pt x="727" y="90"/>
                  <a:pt x="727" y="85"/>
                </a:cubicBezTo>
                <a:cubicBezTo>
                  <a:pt x="727" y="80"/>
                  <a:pt x="729" y="76"/>
                  <a:pt x="732" y="73"/>
                </a:cubicBezTo>
                <a:cubicBezTo>
                  <a:pt x="735" y="70"/>
                  <a:pt x="739" y="68"/>
                  <a:pt x="744" y="68"/>
                </a:cubicBezTo>
                <a:cubicBezTo>
                  <a:pt x="749" y="68"/>
                  <a:pt x="753" y="70"/>
                  <a:pt x="757" y="73"/>
                </a:cubicBezTo>
                <a:cubicBezTo>
                  <a:pt x="760" y="76"/>
                  <a:pt x="762" y="80"/>
                  <a:pt x="762" y="85"/>
                </a:cubicBezTo>
                <a:cubicBezTo>
                  <a:pt x="762" y="90"/>
                  <a:pt x="760" y="94"/>
                  <a:pt x="757" y="97"/>
                </a:cubicBezTo>
                <a:cubicBezTo>
                  <a:pt x="753" y="100"/>
                  <a:pt x="749" y="101"/>
                  <a:pt x="744" y="101"/>
                </a:cubicBezTo>
                <a:moveTo>
                  <a:pt x="676" y="73"/>
                </a:moveTo>
                <a:cubicBezTo>
                  <a:pt x="707" y="73"/>
                  <a:pt x="707" y="73"/>
                  <a:pt x="707" y="73"/>
                </a:cubicBezTo>
                <a:cubicBezTo>
                  <a:pt x="707" y="204"/>
                  <a:pt x="707" y="204"/>
                  <a:pt x="707" y="204"/>
                </a:cubicBezTo>
                <a:cubicBezTo>
                  <a:pt x="676" y="204"/>
                  <a:pt x="676" y="204"/>
                  <a:pt x="676" y="204"/>
                </a:cubicBezTo>
                <a:lnTo>
                  <a:pt x="676" y="73"/>
                </a:lnTo>
                <a:close/>
                <a:moveTo>
                  <a:pt x="625" y="73"/>
                </a:moveTo>
                <a:cubicBezTo>
                  <a:pt x="656" y="73"/>
                  <a:pt x="656" y="73"/>
                  <a:pt x="656" y="73"/>
                </a:cubicBezTo>
                <a:cubicBezTo>
                  <a:pt x="656" y="204"/>
                  <a:pt x="656" y="204"/>
                  <a:pt x="656" y="204"/>
                </a:cubicBezTo>
                <a:cubicBezTo>
                  <a:pt x="625" y="204"/>
                  <a:pt x="625" y="204"/>
                  <a:pt x="625" y="204"/>
                </a:cubicBezTo>
                <a:lnTo>
                  <a:pt x="625" y="73"/>
                </a:lnTo>
                <a:close/>
                <a:moveTo>
                  <a:pt x="564" y="181"/>
                </a:moveTo>
                <a:cubicBezTo>
                  <a:pt x="570" y="181"/>
                  <a:pt x="574" y="179"/>
                  <a:pt x="578" y="175"/>
                </a:cubicBezTo>
                <a:cubicBezTo>
                  <a:pt x="581" y="171"/>
                  <a:pt x="583" y="166"/>
                  <a:pt x="583" y="160"/>
                </a:cubicBezTo>
                <a:cubicBezTo>
                  <a:pt x="583" y="153"/>
                  <a:pt x="581" y="148"/>
                  <a:pt x="578" y="144"/>
                </a:cubicBezTo>
                <a:cubicBezTo>
                  <a:pt x="574" y="140"/>
                  <a:pt x="570" y="139"/>
                  <a:pt x="564" y="139"/>
                </a:cubicBezTo>
                <a:cubicBezTo>
                  <a:pt x="558" y="139"/>
                  <a:pt x="553" y="140"/>
                  <a:pt x="550" y="144"/>
                </a:cubicBezTo>
                <a:cubicBezTo>
                  <a:pt x="546" y="148"/>
                  <a:pt x="544" y="153"/>
                  <a:pt x="544" y="160"/>
                </a:cubicBezTo>
                <a:cubicBezTo>
                  <a:pt x="544" y="166"/>
                  <a:pt x="546" y="171"/>
                  <a:pt x="550" y="175"/>
                </a:cubicBezTo>
                <a:cubicBezTo>
                  <a:pt x="553" y="179"/>
                  <a:pt x="558" y="181"/>
                  <a:pt x="564" y="181"/>
                </a:cubicBezTo>
                <a:moveTo>
                  <a:pt x="564" y="207"/>
                </a:moveTo>
                <a:cubicBezTo>
                  <a:pt x="557" y="207"/>
                  <a:pt x="550" y="205"/>
                  <a:pt x="544" y="203"/>
                </a:cubicBezTo>
                <a:cubicBezTo>
                  <a:pt x="538" y="200"/>
                  <a:pt x="533" y="197"/>
                  <a:pt x="529" y="192"/>
                </a:cubicBezTo>
                <a:cubicBezTo>
                  <a:pt x="524" y="188"/>
                  <a:pt x="521" y="183"/>
                  <a:pt x="518" y="177"/>
                </a:cubicBezTo>
                <a:cubicBezTo>
                  <a:pt x="516" y="171"/>
                  <a:pt x="515" y="164"/>
                  <a:pt x="515" y="158"/>
                </a:cubicBezTo>
                <a:cubicBezTo>
                  <a:pt x="515" y="151"/>
                  <a:pt x="516" y="145"/>
                  <a:pt x="518" y="139"/>
                </a:cubicBezTo>
                <a:cubicBezTo>
                  <a:pt x="521" y="134"/>
                  <a:pt x="524" y="129"/>
                  <a:pt x="529" y="125"/>
                </a:cubicBezTo>
                <a:cubicBezTo>
                  <a:pt x="533" y="121"/>
                  <a:pt x="538" y="118"/>
                  <a:pt x="544" y="116"/>
                </a:cubicBezTo>
                <a:cubicBezTo>
                  <a:pt x="550" y="114"/>
                  <a:pt x="557" y="113"/>
                  <a:pt x="564" y="113"/>
                </a:cubicBezTo>
                <a:cubicBezTo>
                  <a:pt x="571" y="113"/>
                  <a:pt x="577" y="114"/>
                  <a:pt x="583" y="116"/>
                </a:cubicBezTo>
                <a:cubicBezTo>
                  <a:pt x="589" y="118"/>
                  <a:pt x="594" y="122"/>
                  <a:pt x="599" y="126"/>
                </a:cubicBezTo>
                <a:cubicBezTo>
                  <a:pt x="603" y="130"/>
                  <a:pt x="606" y="135"/>
                  <a:pt x="609" y="141"/>
                </a:cubicBezTo>
                <a:cubicBezTo>
                  <a:pt x="611" y="147"/>
                  <a:pt x="612" y="153"/>
                  <a:pt x="612" y="160"/>
                </a:cubicBezTo>
                <a:cubicBezTo>
                  <a:pt x="612" y="166"/>
                  <a:pt x="611" y="173"/>
                  <a:pt x="609" y="178"/>
                </a:cubicBezTo>
                <a:cubicBezTo>
                  <a:pt x="606" y="184"/>
                  <a:pt x="603" y="189"/>
                  <a:pt x="599" y="193"/>
                </a:cubicBezTo>
                <a:cubicBezTo>
                  <a:pt x="594" y="197"/>
                  <a:pt x="589" y="201"/>
                  <a:pt x="583" y="203"/>
                </a:cubicBezTo>
                <a:cubicBezTo>
                  <a:pt x="577" y="205"/>
                  <a:pt x="571" y="207"/>
                  <a:pt x="564" y="207"/>
                </a:cubicBezTo>
                <a:moveTo>
                  <a:pt x="507" y="192"/>
                </a:moveTo>
                <a:cubicBezTo>
                  <a:pt x="501" y="196"/>
                  <a:pt x="494" y="200"/>
                  <a:pt x="486" y="202"/>
                </a:cubicBezTo>
                <a:cubicBezTo>
                  <a:pt x="478" y="205"/>
                  <a:pt x="469" y="206"/>
                  <a:pt x="460" y="206"/>
                </a:cubicBezTo>
                <a:cubicBezTo>
                  <a:pt x="450" y="206"/>
                  <a:pt x="440" y="204"/>
                  <a:pt x="432" y="201"/>
                </a:cubicBezTo>
                <a:cubicBezTo>
                  <a:pt x="424" y="198"/>
                  <a:pt x="417" y="194"/>
                  <a:pt x="411" y="188"/>
                </a:cubicBezTo>
                <a:cubicBezTo>
                  <a:pt x="405" y="183"/>
                  <a:pt x="401" y="176"/>
                  <a:pt x="398" y="167"/>
                </a:cubicBezTo>
                <a:cubicBezTo>
                  <a:pt x="394" y="159"/>
                  <a:pt x="393" y="150"/>
                  <a:pt x="393" y="139"/>
                </a:cubicBezTo>
                <a:cubicBezTo>
                  <a:pt x="393" y="129"/>
                  <a:pt x="395" y="120"/>
                  <a:pt x="398" y="112"/>
                </a:cubicBezTo>
                <a:cubicBezTo>
                  <a:pt x="402" y="104"/>
                  <a:pt x="406" y="96"/>
                  <a:pt x="413" y="90"/>
                </a:cubicBezTo>
                <a:cubicBezTo>
                  <a:pt x="419" y="85"/>
                  <a:pt x="427" y="80"/>
                  <a:pt x="435" y="77"/>
                </a:cubicBezTo>
                <a:cubicBezTo>
                  <a:pt x="444" y="73"/>
                  <a:pt x="454" y="72"/>
                  <a:pt x="464" y="72"/>
                </a:cubicBezTo>
                <a:cubicBezTo>
                  <a:pt x="468" y="72"/>
                  <a:pt x="472" y="72"/>
                  <a:pt x="476" y="72"/>
                </a:cubicBezTo>
                <a:cubicBezTo>
                  <a:pt x="480" y="73"/>
                  <a:pt x="484" y="74"/>
                  <a:pt x="487" y="75"/>
                </a:cubicBezTo>
                <a:cubicBezTo>
                  <a:pt x="491" y="76"/>
                  <a:pt x="495" y="77"/>
                  <a:pt x="498" y="78"/>
                </a:cubicBezTo>
                <a:cubicBezTo>
                  <a:pt x="501" y="79"/>
                  <a:pt x="504" y="81"/>
                  <a:pt x="507" y="82"/>
                </a:cubicBezTo>
                <a:cubicBezTo>
                  <a:pt x="493" y="109"/>
                  <a:pt x="493" y="109"/>
                  <a:pt x="493" y="109"/>
                </a:cubicBezTo>
                <a:cubicBezTo>
                  <a:pt x="490" y="108"/>
                  <a:pt x="488" y="107"/>
                  <a:pt x="486" y="106"/>
                </a:cubicBezTo>
                <a:cubicBezTo>
                  <a:pt x="484" y="105"/>
                  <a:pt x="482" y="104"/>
                  <a:pt x="480" y="104"/>
                </a:cubicBezTo>
                <a:cubicBezTo>
                  <a:pt x="478" y="103"/>
                  <a:pt x="476" y="103"/>
                  <a:pt x="474" y="102"/>
                </a:cubicBezTo>
                <a:cubicBezTo>
                  <a:pt x="472" y="102"/>
                  <a:pt x="469" y="102"/>
                  <a:pt x="466" y="102"/>
                </a:cubicBezTo>
                <a:cubicBezTo>
                  <a:pt x="455" y="102"/>
                  <a:pt x="445" y="105"/>
                  <a:pt x="439" y="112"/>
                </a:cubicBezTo>
                <a:cubicBezTo>
                  <a:pt x="432" y="118"/>
                  <a:pt x="428" y="127"/>
                  <a:pt x="428" y="139"/>
                </a:cubicBezTo>
                <a:cubicBezTo>
                  <a:pt x="428" y="144"/>
                  <a:pt x="429" y="149"/>
                  <a:pt x="431" y="154"/>
                </a:cubicBezTo>
                <a:cubicBezTo>
                  <a:pt x="433" y="158"/>
                  <a:pt x="435" y="162"/>
                  <a:pt x="438" y="165"/>
                </a:cubicBezTo>
                <a:cubicBezTo>
                  <a:pt x="441" y="168"/>
                  <a:pt x="445" y="171"/>
                  <a:pt x="449" y="173"/>
                </a:cubicBezTo>
                <a:cubicBezTo>
                  <a:pt x="454" y="175"/>
                  <a:pt x="459" y="175"/>
                  <a:pt x="464" y="175"/>
                </a:cubicBezTo>
                <a:cubicBezTo>
                  <a:pt x="469" y="175"/>
                  <a:pt x="474" y="175"/>
                  <a:pt x="479" y="173"/>
                </a:cubicBezTo>
                <a:cubicBezTo>
                  <a:pt x="484" y="171"/>
                  <a:pt x="489" y="168"/>
                  <a:pt x="493" y="165"/>
                </a:cubicBezTo>
                <a:lnTo>
                  <a:pt x="507" y="192"/>
                </a:lnTo>
                <a:close/>
                <a:moveTo>
                  <a:pt x="126" y="2"/>
                </a:moveTo>
                <a:cubicBezTo>
                  <a:pt x="130" y="1"/>
                  <a:pt x="133" y="1"/>
                  <a:pt x="137" y="0"/>
                </a:cubicBezTo>
                <a:cubicBezTo>
                  <a:pt x="154" y="95"/>
                  <a:pt x="154" y="95"/>
                  <a:pt x="154" y="95"/>
                </a:cubicBezTo>
                <a:cubicBezTo>
                  <a:pt x="150" y="96"/>
                  <a:pt x="146" y="96"/>
                  <a:pt x="143" y="97"/>
                </a:cubicBezTo>
                <a:lnTo>
                  <a:pt x="126" y="2"/>
                </a:lnTo>
                <a:close/>
                <a:moveTo>
                  <a:pt x="122" y="107"/>
                </a:moveTo>
                <a:cubicBezTo>
                  <a:pt x="126" y="105"/>
                  <a:pt x="129" y="102"/>
                  <a:pt x="133" y="101"/>
                </a:cubicBezTo>
                <a:cubicBezTo>
                  <a:pt x="85" y="17"/>
                  <a:pt x="85" y="17"/>
                  <a:pt x="85" y="17"/>
                </a:cubicBezTo>
                <a:cubicBezTo>
                  <a:pt x="82" y="19"/>
                  <a:pt x="78" y="21"/>
                  <a:pt x="74" y="24"/>
                </a:cubicBezTo>
                <a:lnTo>
                  <a:pt x="122" y="107"/>
                </a:lnTo>
                <a:close/>
                <a:moveTo>
                  <a:pt x="95" y="160"/>
                </a:moveTo>
                <a:cubicBezTo>
                  <a:pt x="95" y="156"/>
                  <a:pt x="95" y="153"/>
                  <a:pt x="96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52"/>
                  <a:pt x="0" y="156"/>
                  <a:pt x="0" y="159"/>
                </a:cubicBezTo>
                <a:cubicBezTo>
                  <a:pt x="0" y="162"/>
                  <a:pt x="0" y="165"/>
                  <a:pt x="0" y="169"/>
                </a:cubicBezTo>
                <a:cubicBezTo>
                  <a:pt x="95" y="169"/>
                  <a:pt x="95" y="169"/>
                  <a:pt x="95" y="169"/>
                </a:cubicBezTo>
                <a:cubicBezTo>
                  <a:pt x="95" y="166"/>
                  <a:pt x="95" y="163"/>
                  <a:pt x="95" y="160"/>
                </a:cubicBezTo>
                <a:moveTo>
                  <a:pt x="224" y="160"/>
                </a:moveTo>
                <a:cubicBezTo>
                  <a:pt x="224" y="195"/>
                  <a:pt x="195" y="224"/>
                  <a:pt x="159" y="224"/>
                </a:cubicBezTo>
                <a:cubicBezTo>
                  <a:pt x="128" y="224"/>
                  <a:pt x="101" y="201"/>
                  <a:pt x="96" y="171"/>
                </a:cubicBezTo>
                <a:cubicBezTo>
                  <a:pt x="6" y="203"/>
                  <a:pt x="6" y="203"/>
                  <a:pt x="6" y="203"/>
                </a:cubicBezTo>
                <a:cubicBezTo>
                  <a:pt x="8" y="210"/>
                  <a:pt x="11" y="217"/>
                  <a:pt x="14" y="224"/>
                </a:cubicBezTo>
                <a:cubicBezTo>
                  <a:pt x="103" y="191"/>
                  <a:pt x="103" y="191"/>
                  <a:pt x="103" y="191"/>
                </a:cubicBezTo>
                <a:cubicBezTo>
                  <a:pt x="30" y="253"/>
                  <a:pt x="30" y="253"/>
                  <a:pt x="30" y="253"/>
                </a:cubicBezTo>
                <a:cubicBezTo>
                  <a:pt x="34" y="259"/>
                  <a:pt x="40" y="265"/>
                  <a:pt x="45" y="271"/>
                </a:cubicBezTo>
                <a:cubicBezTo>
                  <a:pt x="113" y="213"/>
                  <a:pt x="113" y="213"/>
                  <a:pt x="113" y="213"/>
                </a:cubicBezTo>
                <a:cubicBezTo>
                  <a:pt x="69" y="291"/>
                  <a:pt x="69" y="291"/>
                  <a:pt x="69" y="291"/>
                </a:cubicBezTo>
                <a:cubicBezTo>
                  <a:pt x="76" y="296"/>
                  <a:pt x="83" y="300"/>
                  <a:pt x="91" y="304"/>
                </a:cubicBezTo>
                <a:cubicBezTo>
                  <a:pt x="133" y="231"/>
                  <a:pt x="133" y="231"/>
                  <a:pt x="133" y="231"/>
                </a:cubicBezTo>
                <a:cubicBezTo>
                  <a:pt x="118" y="314"/>
                  <a:pt x="118" y="314"/>
                  <a:pt x="118" y="314"/>
                </a:cubicBezTo>
                <a:cubicBezTo>
                  <a:pt x="127" y="317"/>
                  <a:pt x="136" y="318"/>
                  <a:pt x="146" y="319"/>
                </a:cubicBezTo>
                <a:cubicBezTo>
                  <a:pt x="159" y="241"/>
                  <a:pt x="159" y="241"/>
                  <a:pt x="159" y="241"/>
                </a:cubicBezTo>
                <a:cubicBezTo>
                  <a:pt x="173" y="319"/>
                  <a:pt x="173" y="319"/>
                  <a:pt x="173" y="319"/>
                </a:cubicBezTo>
                <a:cubicBezTo>
                  <a:pt x="183" y="318"/>
                  <a:pt x="192" y="317"/>
                  <a:pt x="202" y="314"/>
                </a:cubicBezTo>
                <a:cubicBezTo>
                  <a:pt x="189" y="242"/>
                  <a:pt x="189" y="242"/>
                  <a:pt x="189" y="242"/>
                </a:cubicBezTo>
                <a:cubicBezTo>
                  <a:pt x="225" y="305"/>
                  <a:pt x="225" y="305"/>
                  <a:pt x="225" y="305"/>
                </a:cubicBezTo>
                <a:cubicBezTo>
                  <a:pt x="235" y="301"/>
                  <a:pt x="245" y="295"/>
                  <a:pt x="253" y="289"/>
                </a:cubicBezTo>
                <a:cubicBezTo>
                  <a:pt x="220" y="231"/>
                  <a:pt x="220" y="231"/>
                  <a:pt x="220" y="231"/>
                </a:cubicBezTo>
                <a:cubicBezTo>
                  <a:pt x="271" y="274"/>
                  <a:pt x="271" y="274"/>
                  <a:pt x="271" y="274"/>
                </a:cubicBezTo>
                <a:cubicBezTo>
                  <a:pt x="279" y="266"/>
                  <a:pt x="286" y="257"/>
                  <a:pt x="293" y="247"/>
                </a:cubicBezTo>
                <a:cubicBezTo>
                  <a:pt x="247" y="209"/>
                  <a:pt x="247" y="209"/>
                  <a:pt x="247" y="209"/>
                </a:cubicBezTo>
                <a:cubicBezTo>
                  <a:pt x="303" y="229"/>
                  <a:pt x="303" y="229"/>
                  <a:pt x="303" y="229"/>
                </a:cubicBezTo>
                <a:cubicBezTo>
                  <a:pt x="308" y="219"/>
                  <a:pt x="312" y="207"/>
                  <a:pt x="315" y="195"/>
                </a:cubicBezTo>
                <a:cubicBezTo>
                  <a:pt x="266" y="177"/>
                  <a:pt x="266" y="177"/>
                  <a:pt x="266" y="177"/>
                </a:cubicBezTo>
                <a:cubicBezTo>
                  <a:pt x="318" y="177"/>
                  <a:pt x="318" y="177"/>
                  <a:pt x="318" y="177"/>
                </a:cubicBezTo>
                <a:cubicBezTo>
                  <a:pt x="319" y="171"/>
                  <a:pt x="319" y="165"/>
                  <a:pt x="319" y="159"/>
                </a:cubicBezTo>
                <a:cubicBezTo>
                  <a:pt x="319" y="152"/>
                  <a:pt x="318" y="145"/>
                  <a:pt x="317" y="138"/>
                </a:cubicBezTo>
                <a:cubicBezTo>
                  <a:pt x="220" y="138"/>
                  <a:pt x="220" y="138"/>
                  <a:pt x="220" y="138"/>
                </a:cubicBezTo>
                <a:cubicBezTo>
                  <a:pt x="223" y="145"/>
                  <a:pt x="224" y="152"/>
                  <a:pt x="224" y="160"/>
                </a:cubicBezTo>
                <a:moveTo>
                  <a:pt x="97" y="145"/>
                </a:moveTo>
                <a:cubicBezTo>
                  <a:pt x="98" y="139"/>
                  <a:pt x="100" y="134"/>
                  <a:pt x="103" y="129"/>
                </a:cubicBezTo>
                <a:cubicBezTo>
                  <a:pt x="13" y="96"/>
                  <a:pt x="13" y="96"/>
                  <a:pt x="13" y="96"/>
                </a:cubicBezTo>
                <a:cubicBezTo>
                  <a:pt x="11" y="101"/>
                  <a:pt x="9" y="107"/>
                  <a:pt x="7" y="112"/>
                </a:cubicBezTo>
                <a:lnTo>
                  <a:pt x="97" y="145"/>
                </a:lnTo>
                <a:close/>
                <a:moveTo>
                  <a:pt x="280" y="54"/>
                </a:moveTo>
                <a:cubicBezTo>
                  <a:pt x="207" y="115"/>
                  <a:pt x="207" y="115"/>
                  <a:pt x="207" y="115"/>
                </a:cubicBezTo>
                <a:cubicBezTo>
                  <a:pt x="208" y="117"/>
                  <a:pt x="210" y="119"/>
                  <a:pt x="212" y="121"/>
                </a:cubicBezTo>
                <a:cubicBezTo>
                  <a:pt x="285" y="60"/>
                  <a:pt x="285" y="60"/>
                  <a:pt x="285" y="60"/>
                </a:cubicBezTo>
                <a:cubicBezTo>
                  <a:pt x="283" y="58"/>
                  <a:pt x="281" y="56"/>
                  <a:pt x="280" y="54"/>
                </a:cubicBezTo>
                <a:moveTo>
                  <a:pt x="243" y="23"/>
                </a:moveTo>
                <a:cubicBezTo>
                  <a:pt x="241" y="21"/>
                  <a:pt x="238" y="20"/>
                  <a:pt x="236" y="18"/>
                </a:cubicBezTo>
                <a:cubicBezTo>
                  <a:pt x="188" y="102"/>
                  <a:pt x="188" y="102"/>
                  <a:pt x="188" y="102"/>
                </a:cubicBezTo>
                <a:cubicBezTo>
                  <a:pt x="190" y="103"/>
                  <a:pt x="193" y="104"/>
                  <a:pt x="196" y="106"/>
                </a:cubicBezTo>
                <a:lnTo>
                  <a:pt x="243" y="23"/>
                </a:lnTo>
                <a:close/>
                <a:moveTo>
                  <a:pt x="116" y="112"/>
                </a:moveTo>
                <a:cubicBezTo>
                  <a:pt x="42" y="50"/>
                  <a:pt x="42" y="50"/>
                  <a:pt x="42" y="50"/>
                </a:cubicBezTo>
                <a:cubicBezTo>
                  <a:pt x="39" y="54"/>
                  <a:pt x="36" y="58"/>
                  <a:pt x="33" y="62"/>
                </a:cubicBezTo>
                <a:cubicBezTo>
                  <a:pt x="106" y="124"/>
                  <a:pt x="106" y="124"/>
                  <a:pt x="106" y="124"/>
                </a:cubicBezTo>
                <a:cubicBezTo>
                  <a:pt x="109" y="119"/>
                  <a:pt x="112" y="116"/>
                  <a:pt x="116" y="112"/>
                </a:cubicBezTo>
                <a:moveTo>
                  <a:pt x="166" y="95"/>
                </a:moveTo>
                <a:cubicBezTo>
                  <a:pt x="169" y="96"/>
                  <a:pt x="172" y="96"/>
                  <a:pt x="175" y="97"/>
                </a:cubicBezTo>
                <a:cubicBezTo>
                  <a:pt x="192" y="2"/>
                  <a:pt x="192" y="2"/>
                  <a:pt x="192" y="2"/>
                </a:cubicBezTo>
                <a:cubicBezTo>
                  <a:pt x="189" y="1"/>
                  <a:pt x="186" y="1"/>
                  <a:pt x="183" y="0"/>
                </a:cubicBezTo>
                <a:lnTo>
                  <a:pt x="166" y="9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609585"/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3994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825543-6B7F-4B41-BD8C-976212A546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>
              <a:solidFill>
                <a:srgbClr val="E4551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882028-C1CE-4B82-A985-EB48E9AC23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smtClean="0">
                <a:solidFill>
                  <a:srgbClr val="000000"/>
                </a:solidFill>
              </a:rPr>
              <a:pPr algn="r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251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| White | No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4572E7-7425-4C17-972B-9287FED039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>
              <a:solidFill>
                <a:srgbClr val="E4551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B0995-EA19-4990-AF4B-4097FA44D9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smtClean="0">
                <a:solidFill>
                  <a:srgbClr val="000000"/>
                </a:solidFill>
              </a:rPr>
              <a:pPr algn="r"/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0787D3AD-A96D-41C2-BC61-0733E7B9DF8F}"/>
              </a:ext>
            </a:extLst>
          </p:cNvPr>
          <p:cNvSpPr txBox="1">
            <a:spLocks/>
          </p:cNvSpPr>
          <p:nvPr userDrawn="1"/>
        </p:nvSpPr>
        <p:spPr>
          <a:xfrm>
            <a:off x="5296102" y="6279969"/>
            <a:ext cx="5997303" cy="1830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600" b="0" kern="800" spc="4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spc="0" dirty="0">
                <a:solidFill>
                  <a:srgbClr val="000000"/>
                </a:solidFill>
                <a:cs typeface="DIN-Light"/>
              </a:rPr>
              <a:t>© 2020 </a:t>
            </a:r>
            <a:r>
              <a:rPr lang="en-US" sz="800" spc="0" dirty="0">
                <a:solidFill>
                  <a:srgbClr val="000000"/>
                </a:solidFill>
              </a:rPr>
              <a:t>Collins Aerospace</a:t>
            </a:r>
            <a:endParaRPr lang="en-US" sz="800" spc="0" dirty="0">
              <a:solidFill>
                <a:srgbClr val="E4551F"/>
              </a:solidFill>
              <a:cs typeface="DIN-Light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533178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Sub + Body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61B13AE-08FF-4182-B13B-7EB8F4FA053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600" y="1895352"/>
            <a:ext cx="10972800" cy="4188904"/>
          </a:xfrm>
        </p:spPr>
        <p:txBody>
          <a:bodyPr>
            <a:noAutofit/>
          </a:bodyPr>
          <a:lstStyle>
            <a:lvl1pPr marL="311143" indent="-300559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133" spc="0">
                <a:solidFill>
                  <a:schemeClr val="tx1"/>
                </a:solidFill>
              </a:defRPr>
            </a:lvl1pPr>
            <a:lvl2pPr marL="914377" indent="-300559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67" spc="0">
                <a:solidFill>
                  <a:schemeClr val="tx1"/>
                </a:solidFill>
              </a:defRPr>
            </a:lvl2pPr>
            <a:lvl3pPr marL="1523887" indent="-304776">
              <a:buClr>
                <a:schemeClr val="accent1"/>
              </a:buClr>
              <a:buFont typeface="Arial" panose="020B0604020202020204" pitchFamily="34" charset="0"/>
              <a:buChar char="•"/>
              <a:defRPr sz="1600" spc="0">
                <a:solidFill>
                  <a:schemeClr val="tx1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F01E6AB-8035-CC44-8226-FB6BA86CD6B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1166707"/>
            <a:ext cx="10972800" cy="411740"/>
          </a:xfrm>
        </p:spPr>
        <p:txBody>
          <a:bodyPr anchor="t">
            <a:normAutofit/>
          </a:bodyPr>
          <a:lstStyle>
            <a:lvl1pPr marL="0" indent="0">
              <a:buNone/>
              <a:defRPr sz="1467" b="0" cap="all" spc="400" baseline="0">
                <a:solidFill>
                  <a:schemeClr val="accent1"/>
                </a:solidFill>
              </a:defRPr>
            </a:lvl1pPr>
            <a:lvl2pPr marL="609555" indent="0">
              <a:buNone/>
              <a:defRPr sz="2667" b="1"/>
            </a:lvl2pPr>
            <a:lvl3pPr marL="1219110" indent="0">
              <a:buNone/>
              <a:defRPr sz="2400" b="1"/>
            </a:lvl3pPr>
            <a:lvl4pPr marL="1828664" indent="0">
              <a:buNone/>
              <a:defRPr sz="2133" b="1"/>
            </a:lvl4pPr>
            <a:lvl5pPr marL="2438218" indent="0">
              <a:buNone/>
              <a:defRPr sz="2133" b="1"/>
            </a:lvl5pPr>
            <a:lvl6pPr marL="3047772" indent="0">
              <a:buNone/>
              <a:defRPr sz="2133" b="1"/>
            </a:lvl6pPr>
            <a:lvl7pPr marL="3657327" indent="0">
              <a:buNone/>
              <a:defRPr sz="2133" b="1"/>
            </a:lvl7pPr>
            <a:lvl8pPr marL="4266880" indent="0">
              <a:buNone/>
              <a:defRPr sz="2133" b="1"/>
            </a:lvl8pPr>
            <a:lvl9pPr marL="4876435" indent="0">
              <a:buNone/>
              <a:defRPr sz="2133" b="1"/>
            </a:lvl9pPr>
          </a:lstStyle>
          <a:p>
            <a:pPr lvl="0"/>
            <a:r>
              <a:rPr lang="en-US" dirty="0"/>
              <a:t>SUBTITLE | ALL CAPS | TERRA COTTA | 11 PT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FBE7D4-FDCA-0F4E-B63D-291E8DDF9D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WHITE. 24 PT.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D98B8D-DCA3-4BD6-A11A-ED3B7B2C6A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smtClean="0">
                <a:solidFill>
                  <a:srgbClr val="FFFFFF"/>
                </a:solidFill>
              </a:rPr>
              <a:pPr algn="r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294BEA-A368-4593-9A57-A3D0128BB48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>
              <a:solidFill>
                <a:srgbClr val="E455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509705"/>
      </p:ext>
    </p:extLst>
  </p:cSld>
  <p:clrMapOvr>
    <a:masterClrMapping/>
  </p:clrMapOvr>
  <p:transition>
    <p:wipe dir="r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Body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ECF2EFB-1FFD-0640-A59A-CE7F226354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600" y="1401379"/>
            <a:ext cx="10972800" cy="4664517"/>
          </a:xfrm>
        </p:spPr>
        <p:txBody>
          <a:bodyPr>
            <a:noAutofit/>
          </a:bodyPr>
          <a:lstStyle>
            <a:lvl1pPr marL="311143" indent="-311143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133" spc="0">
                <a:solidFill>
                  <a:schemeClr val="tx1"/>
                </a:solidFill>
              </a:defRPr>
            </a:lvl1pPr>
            <a:lvl2pPr marL="914377" indent="-300559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67" spc="0">
                <a:solidFill>
                  <a:schemeClr val="tx1"/>
                </a:solidFill>
              </a:defRPr>
            </a:lvl2pPr>
            <a:lvl3pPr marL="1523887" indent="-304776">
              <a:buClr>
                <a:schemeClr val="accent1"/>
              </a:buClr>
              <a:buFont typeface="Arial" panose="020B0604020202020204" pitchFamily="34" charset="0"/>
              <a:buChar char="•"/>
              <a:defRPr sz="1600" spc="0">
                <a:solidFill>
                  <a:schemeClr val="tx1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39C789-234B-0041-B311-916160AEF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WHITE.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9B8D00-5DA5-4638-B20A-F06736E623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>
              <a:solidFill>
                <a:srgbClr val="E4551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805BD7-0FC8-4CFC-8B71-3CC33B9FBF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smtClean="0">
                <a:solidFill>
                  <a:srgbClr val="FFFFFF"/>
                </a:solidFill>
              </a:rPr>
              <a:pPr algn="r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383912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3 Collage + Sub | Whit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5A6B3B-BED3-47B7-ABC7-94D4715C51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1166707"/>
            <a:ext cx="10972800" cy="411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67" b="0" cap="all" spc="400" baseline="0">
                <a:solidFill>
                  <a:schemeClr val="accent1"/>
                </a:solidFill>
              </a:defRPr>
            </a:lvl1pPr>
            <a:lvl2pPr marL="609555" indent="0">
              <a:buNone/>
              <a:defRPr sz="2667" b="1"/>
            </a:lvl2pPr>
            <a:lvl3pPr marL="1219110" indent="0">
              <a:buNone/>
              <a:defRPr sz="2400" b="1"/>
            </a:lvl3pPr>
            <a:lvl4pPr marL="1828664" indent="0">
              <a:buNone/>
              <a:defRPr sz="2133" b="1"/>
            </a:lvl4pPr>
            <a:lvl5pPr marL="2438218" indent="0">
              <a:buNone/>
              <a:defRPr sz="2133" b="1"/>
            </a:lvl5pPr>
            <a:lvl6pPr marL="3047772" indent="0">
              <a:buNone/>
              <a:defRPr sz="2133" b="1"/>
            </a:lvl6pPr>
            <a:lvl7pPr marL="3657327" indent="0">
              <a:buNone/>
              <a:defRPr sz="2133" b="1"/>
            </a:lvl7pPr>
            <a:lvl8pPr marL="4266880" indent="0">
              <a:buNone/>
              <a:defRPr sz="2133" b="1"/>
            </a:lvl8pPr>
            <a:lvl9pPr marL="4876435" indent="0">
              <a:buNone/>
              <a:defRPr sz="2133" b="1"/>
            </a:lvl9pPr>
          </a:lstStyle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ALL CAPS. TERRA COTTA. 11 PT.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AFF837-9556-424F-BF3B-DC25B38857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BLACK.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F5C344-815E-4E6C-A632-35A2661C7C8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spc="0"/>
            </a:lvl1pPr>
          </a:lstStyle>
          <a:p>
            <a:endParaRPr lang="en-US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FF72F07-E416-4EC9-BFB1-4C53521819A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973737"/>
            <a:ext cx="4145280" cy="913107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B604ED8E-155F-4A46-8432-A06E849BF6D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130412" y="1973736"/>
            <a:ext cx="8046720" cy="3717557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B83E9807-3886-4F79-9EE8-B285427DC91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886845"/>
            <a:ext cx="4145280" cy="280444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EC55EE-56F3-4C86-AA4D-E940CBB8B9F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pc="0"/>
            </a:lvl1pPr>
          </a:lstStyle>
          <a:p>
            <a:fld id="{A856570D-80A1-4F55-9613-ACB839BD0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72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Sub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A13725E-EEC9-A541-A129-451A9DC795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1166707"/>
            <a:ext cx="10972800" cy="411740"/>
          </a:xfrm>
        </p:spPr>
        <p:txBody>
          <a:bodyPr anchor="t">
            <a:normAutofit/>
          </a:bodyPr>
          <a:lstStyle>
            <a:lvl1pPr marL="0" indent="0">
              <a:buNone/>
              <a:defRPr sz="1467" b="0" cap="all" spc="400" baseline="0">
                <a:solidFill>
                  <a:schemeClr val="accent1"/>
                </a:solidFill>
              </a:defRPr>
            </a:lvl1pPr>
            <a:lvl2pPr marL="609555" indent="0">
              <a:buNone/>
              <a:defRPr sz="2667" b="1"/>
            </a:lvl2pPr>
            <a:lvl3pPr marL="1219110" indent="0">
              <a:buNone/>
              <a:defRPr sz="2400" b="1"/>
            </a:lvl3pPr>
            <a:lvl4pPr marL="1828664" indent="0">
              <a:buNone/>
              <a:defRPr sz="2133" b="1"/>
            </a:lvl4pPr>
            <a:lvl5pPr marL="2438218" indent="0">
              <a:buNone/>
              <a:defRPr sz="2133" b="1"/>
            </a:lvl5pPr>
            <a:lvl6pPr marL="3047772" indent="0">
              <a:buNone/>
              <a:defRPr sz="2133" b="1"/>
            </a:lvl6pPr>
            <a:lvl7pPr marL="3657327" indent="0">
              <a:buNone/>
              <a:defRPr sz="2133" b="1"/>
            </a:lvl7pPr>
            <a:lvl8pPr marL="4266880" indent="0">
              <a:buNone/>
              <a:defRPr sz="2133" b="1"/>
            </a:lvl8pPr>
            <a:lvl9pPr marL="4876435" indent="0">
              <a:buNone/>
              <a:defRPr sz="2133" b="1"/>
            </a:lvl9pPr>
          </a:lstStyle>
          <a:p>
            <a:pPr lvl="0"/>
            <a:r>
              <a:rPr lang="en-US" dirty="0"/>
              <a:t>SUBTITLE | ALL CAPS | TERRA COTTA | 11 PT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33CA67-2743-BE45-A4E6-B088ACBBAB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WHITE.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D23D9B-E365-4390-B4C2-73EC374CAB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>
              <a:solidFill>
                <a:srgbClr val="E4551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4FBCDF-CD63-4BEF-BE6A-CD05B51514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smtClean="0">
                <a:solidFill>
                  <a:srgbClr val="FFFFFF"/>
                </a:solidFill>
              </a:rPr>
              <a:pPr algn="r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287095"/>
      </p:ext>
    </p:extLst>
  </p:cSld>
  <p:clrMapOvr>
    <a:masterClrMapping/>
  </p:clrMapOvr>
  <p:transition>
    <p:wipe dir="r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D42A82-65F5-9643-8C5E-E126C1F2F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WHITE.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4F9EE2-4406-4C21-92F4-F3E5A020A8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>
              <a:solidFill>
                <a:srgbClr val="E4551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DD45E3-18F7-4B84-9FB9-181D23BEC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smtClean="0">
                <a:solidFill>
                  <a:srgbClr val="FFFFFF"/>
                </a:solidFill>
              </a:rPr>
              <a:pPr algn="r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375234"/>
      </p:ext>
    </p:extLst>
  </p:cSld>
  <p:clrMapOvr>
    <a:masterClrMapping/>
  </p:clrMapOvr>
  <p:transition>
    <p:wipe dir="r"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3 Collage + Sub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77EED0EA-774D-0F41-A218-DE820FFCF14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973737"/>
            <a:ext cx="4145280" cy="913107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A25B962-B6D5-E443-8523-A4362723BE0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130412" y="1973736"/>
            <a:ext cx="8046720" cy="4142672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9303EEA9-2941-B74E-9117-7A9AD13BCA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886844"/>
            <a:ext cx="4145280" cy="3229565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109CE1B-EC33-4340-989A-4E157D4BA7D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1166707"/>
            <a:ext cx="10972800" cy="411740"/>
          </a:xfrm>
        </p:spPr>
        <p:txBody>
          <a:bodyPr anchor="t">
            <a:normAutofit/>
          </a:bodyPr>
          <a:lstStyle>
            <a:lvl1pPr marL="0" indent="0">
              <a:buNone/>
              <a:defRPr sz="1467" b="0" cap="all" spc="400" baseline="0">
                <a:solidFill>
                  <a:schemeClr val="accent1"/>
                </a:solidFill>
              </a:defRPr>
            </a:lvl1pPr>
            <a:lvl2pPr marL="609555" indent="0">
              <a:buNone/>
              <a:defRPr sz="2667" b="1"/>
            </a:lvl2pPr>
            <a:lvl3pPr marL="1219110" indent="0">
              <a:buNone/>
              <a:defRPr sz="2400" b="1"/>
            </a:lvl3pPr>
            <a:lvl4pPr marL="1828664" indent="0">
              <a:buNone/>
              <a:defRPr sz="2133" b="1"/>
            </a:lvl4pPr>
            <a:lvl5pPr marL="2438218" indent="0">
              <a:buNone/>
              <a:defRPr sz="2133" b="1"/>
            </a:lvl5pPr>
            <a:lvl6pPr marL="3047772" indent="0">
              <a:buNone/>
              <a:defRPr sz="2133" b="1"/>
            </a:lvl6pPr>
            <a:lvl7pPr marL="3657327" indent="0">
              <a:buNone/>
              <a:defRPr sz="2133" b="1"/>
            </a:lvl7pPr>
            <a:lvl8pPr marL="4266880" indent="0">
              <a:buNone/>
              <a:defRPr sz="2133" b="1"/>
            </a:lvl8pPr>
            <a:lvl9pPr marL="4876435" indent="0">
              <a:buNone/>
              <a:defRPr sz="2133" b="1"/>
            </a:lvl9pPr>
          </a:lstStyle>
          <a:p>
            <a:pPr lvl="0"/>
            <a:r>
              <a:rPr lang="en-US" dirty="0"/>
              <a:t>SUBTITLE | ALL CAPS | TERRA COTTA | 11 PT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AFF837-9556-424F-BF3B-DC25B38857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WHITE.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94FD6C8-43BC-4102-ACE7-BF469C8BBAF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spc="0"/>
            </a:lvl1pPr>
          </a:lstStyle>
          <a:p>
            <a:endParaRPr>
              <a:solidFill>
                <a:srgbClr val="E4551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1BDE68-94B6-4E33-A15B-7D0201FF59A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smtClean="0">
                <a:solidFill>
                  <a:srgbClr val="FFFFFF"/>
                </a:solidFill>
              </a:rPr>
              <a:pPr algn="r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522632"/>
      </p:ext>
    </p:extLst>
  </p:cSld>
  <p:clrMapOvr>
    <a:masterClrMapping/>
  </p:clrMapOvr>
  <p:transition>
    <p:wipe dir="r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3 Collage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BF40DBD9-649C-9E44-A365-E9AF1300EC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52919"/>
            <a:ext cx="4145280" cy="1221812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1115DFFC-CD2E-F041-805B-96932B19DA1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30412" y="1555531"/>
            <a:ext cx="8046720" cy="4560876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5025509D-C23E-E24C-9625-BD927A967CA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774731"/>
            <a:ext cx="4145280" cy="3341676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A98B6A-953C-CB4D-B187-26021C9C7C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WHITE.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21283D-BD12-4875-AF80-4F52F686B3D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spc="0"/>
            </a:lvl1pPr>
          </a:lstStyle>
          <a:p>
            <a:endParaRPr>
              <a:solidFill>
                <a:srgbClr val="E4551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CF32B8-F448-4736-85DD-63E5A177F60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smtClean="0">
                <a:solidFill>
                  <a:srgbClr val="FFFFFF"/>
                </a:solidFill>
              </a:rPr>
              <a:pPr algn="r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467767"/>
      </p:ext>
    </p:extLst>
  </p:cSld>
  <p:clrMapOvr>
    <a:masterClrMapping/>
  </p:clrMapOvr>
  <p:transition>
    <p:wipe dir="r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wo Columns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044BBBB-5C96-3A4C-B91C-AC2AB125BBA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1166707"/>
            <a:ext cx="10972800" cy="411740"/>
          </a:xfrm>
        </p:spPr>
        <p:txBody>
          <a:bodyPr anchor="t">
            <a:normAutofit/>
          </a:bodyPr>
          <a:lstStyle>
            <a:lvl1pPr marL="0" indent="0">
              <a:buNone/>
              <a:defRPr sz="1467" b="0" cap="all" spc="400" baseline="0">
                <a:solidFill>
                  <a:schemeClr val="accent1"/>
                </a:solidFill>
              </a:defRPr>
            </a:lvl1pPr>
            <a:lvl2pPr marL="609555" indent="0">
              <a:buNone/>
              <a:defRPr sz="2667" b="1"/>
            </a:lvl2pPr>
            <a:lvl3pPr marL="1219110" indent="0">
              <a:buNone/>
              <a:defRPr sz="2400" b="1"/>
            </a:lvl3pPr>
            <a:lvl4pPr marL="1828664" indent="0">
              <a:buNone/>
              <a:defRPr sz="2133" b="1"/>
            </a:lvl4pPr>
            <a:lvl5pPr marL="2438218" indent="0">
              <a:buNone/>
              <a:defRPr sz="2133" b="1"/>
            </a:lvl5pPr>
            <a:lvl6pPr marL="3047772" indent="0">
              <a:buNone/>
              <a:defRPr sz="2133" b="1"/>
            </a:lvl6pPr>
            <a:lvl7pPr marL="3657327" indent="0">
              <a:buNone/>
              <a:defRPr sz="2133" b="1"/>
            </a:lvl7pPr>
            <a:lvl8pPr marL="4266880" indent="0">
              <a:buNone/>
              <a:defRPr sz="2133" b="1"/>
            </a:lvl8pPr>
            <a:lvl9pPr marL="4876435" indent="0">
              <a:buNone/>
              <a:defRPr sz="2133" b="1"/>
            </a:lvl9pPr>
          </a:lstStyle>
          <a:p>
            <a:pPr lvl="0"/>
            <a:r>
              <a:rPr lang="en-US" dirty="0"/>
              <a:t>SUBTITLE | ALL CAPS | TERRA COTTA | 11 PT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0FBF85-F908-9543-AF8C-C05EF7A128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WHITE.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401187-5DE5-46F5-BE19-2596CA0E38C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pc="0"/>
            </a:lvl1pPr>
          </a:lstStyle>
          <a:p>
            <a:endParaRPr>
              <a:solidFill>
                <a:srgbClr val="E4551F"/>
              </a:solidFill>
            </a:endParaRP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4C5A4B9D-E5EB-4E0B-9B27-98BCC447BCE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753431"/>
            <a:ext cx="5386917" cy="4327516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F1C83059-51E5-4C78-98F2-FD7F352BC5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93367" y="1754660"/>
            <a:ext cx="5386917" cy="4318856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9ED366-2A05-459B-9DF8-5BF698B7A4F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smtClean="0">
                <a:solidFill>
                  <a:srgbClr val="FFFFFF"/>
                </a:solidFill>
              </a:rPr>
              <a:pPr algn="r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280618"/>
      </p:ext>
    </p:extLst>
  </p:cSld>
  <p:clrMapOvr>
    <a:masterClrMapping/>
  </p:clrMapOvr>
  <p:transition>
    <p:wipe dir="r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hree Columns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D6962E5-3DA9-814E-8D8E-BA7C9106E7C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09600" y="1166707"/>
            <a:ext cx="10972800" cy="411740"/>
          </a:xfrm>
        </p:spPr>
        <p:txBody>
          <a:bodyPr anchor="t">
            <a:normAutofit/>
          </a:bodyPr>
          <a:lstStyle>
            <a:lvl1pPr marL="0" indent="0">
              <a:buNone/>
              <a:defRPr sz="1467" b="0" cap="all" spc="400" baseline="0">
                <a:solidFill>
                  <a:schemeClr val="accent1"/>
                </a:solidFill>
              </a:defRPr>
            </a:lvl1pPr>
            <a:lvl2pPr marL="609555" indent="0">
              <a:buNone/>
              <a:defRPr sz="2667" b="1"/>
            </a:lvl2pPr>
            <a:lvl3pPr marL="1219110" indent="0">
              <a:buNone/>
              <a:defRPr sz="2400" b="1"/>
            </a:lvl3pPr>
            <a:lvl4pPr marL="1828664" indent="0">
              <a:buNone/>
              <a:defRPr sz="2133" b="1"/>
            </a:lvl4pPr>
            <a:lvl5pPr marL="2438218" indent="0">
              <a:buNone/>
              <a:defRPr sz="2133" b="1"/>
            </a:lvl5pPr>
            <a:lvl6pPr marL="3047772" indent="0">
              <a:buNone/>
              <a:defRPr sz="2133" b="1"/>
            </a:lvl6pPr>
            <a:lvl7pPr marL="3657327" indent="0">
              <a:buNone/>
              <a:defRPr sz="2133" b="1"/>
            </a:lvl7pPr>
            <a:lvl8pPr marL="4266880" indent="0">
              <a:buNone/>
              <a:defRPr sz="2133" b="1"/>
            </a:lvl8pPr>
            <a:lvl9pPr marL="4876435" indent="0">
              <a:buNone/>
              <a:defRPr sz="2133" b="1"/>
            </a:lvl9pPr>
          </a:lstStyle>
          <a:p>
            <a:pPr lvl="0"/>
            <a:r>
              <a:rPr lang="en-US" dirty="0"/>
              <a:t>SUBTITLE | ALL CAPS | TERRA COTTA | 11 PT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82CE58-32D5-3345-8D45-4B2911CEF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WHITE.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8A64F6-4B15-444C-BB90-5F5E8F3B383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 spc="0"/>
            </a:lvl1pPr>
          </a:lstStyle>
          <a:p>
            <a:endParaRPr>
              <a:solidFill>
                <a:srgbClr val="E4551F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" y="1688175"/>
            <a:ext cx="3535680" cy="4392772"/>
          </a:xfrm>
        </p:spPr>
        <p:txBody>
          <a:bodyPr>
            <a:noAutofit/>
          </a:bodyPr>
          <a:lstStyle>
            <a:lvl1pPr>
              <a:buClr>
                <a:schemeClr val="accent1"/>
              </a:buClr>
              <a:defRPr sz="2133" spc="0"/>
            </a:lvl1pPr>
            <a:lvl2pPr>
              <a:buClr>
                <a:schemeClr val="accent1"/>
              </a:buClr>
              <a:defRPr sz="1867" spc="0"/>
            </a:lvl2pPr>
            <a:lvl3pPr>
              <a:buClr>
                <a:schemeClr val="accent1"/>
              </a:buClr>
              <a:defRPr sz="1600" spc="0"/>
            </a:lvl3pPr>
            <a:lvl4pPr marL="1828664" indent="0">
              <a:buClr>
                <a:schemeClr val="bg2"/>
              </a:buClr>
              <a:buNone/>
              <a:defRPr sz="1600"/>
            </a:lvl4pPr>
            <a:lvl5pPr>
              <a:buClr>
                <a:schemeClr val="bg2"/>
              </a:buCl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046720" y="1688175"/>
            <a:ext cx="3535680" cy="4392772"/>
          </a:xfrm>
        </p:spPr>
        <p:txBody>
          <a:bodyPr>
            <a:noAutofit/>
          </a:bodyPr>
          <a:lstStyle>
            <a:lvl1pPr>
              <a:buClr>
                <a:schemeClr val="accent1"/>
              </a:buClr>
              <a:defRPr sz="2133" spc="0"/>
            </a:lvl1pPr>
            <a:lvl2pPr>
              <a:buClr>
                <a:schemeClr val="accent1"/>
              </a:buClr>
              <a:defRPr sz="1867" spc="0"/>
            </a:lvl2pPr>
            <a:lvl3pPr>
              <a:buClr>
                <a:schemeClr val="accent1"/>
              </a:buClr>
              <a:defRPr sz="1600" spc="0"/>
            </a:lvl3pPr>
            <a:lvl4pPr>
              <a:buClr>
                <a:schemeClr val="bg2"/>
              </a:buClr>
              <a:defRPr sz="1600"/>
            </a:lvl4pPr>
            <a:lvl5pPr>
              <a:buClr>
                <a:schemeClr val="bg2"/>
              </a:buCl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4328160" y="1688175"/>
            <a:ext cx="3535680" cy="4392772"/>
          </a:xfrm>
        </p:spPr>
        <p:txBody>
          <a:bodyPr>
            <a:noAutofit/>
          </a:bodyPr>
          <a:lstStyle>
            <a:lvl1pPr>
              <a:buClr>
                <a:schemeClr val="accent1"/>
              </a:buClr>
              <a:defRPr sz="2133" spc="0"/>
            </a:lvl1pPr>
            <a:lvl2pPr>
              <a:buClr>
                <a:schemeClr val="accent1"/>
              </a:buClr>
              <a:defRPr sz="1867" spc="0"/>
            </a:lvl2pPr>
            <a:lvl3pPr>
              <a:buClr>
                <a:schemeClr val="accent1"/>
              </a:buClr>
              <a:defRPr sz="1600" spc="0"/>
            </a:lvl3pPr>
            <a:lvl4pPr>
              <a:buClr>
                <a:schemeClr val="bg2"/>
              </a:buClr>
              <a:defRPr sz="1600"/>
            </a:lvl4pPr>
            <a:lvl5pPr>
              <a:buClr>
                <a:schemeClr val="bg2"/>
              </a:buCl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9F715-BBA8-46EE-81BA-5AB0ECF70A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smtClean="0">
                <a:solidFill>
                  <a:srgbClr val="FFFFFF"/>
                </a:solidFill>
              </a:rPr>
              <a:pPr algn="r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926828"/>
      </p:ext>
    </p:extLst>
  </p:cSld>
  <p:clrMapOvr>
    <a:masterClrMapping/>
  </p:clrMapOvr>
  <p:transition>
    <p:wipe dir="r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3E82E80-41F8-5A4F-9047-2FA2E9AB9A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"/>
            <a:ext cx="12192000" cy="686003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F84B69-E00D-6C48-AA83-A9DA1295FCF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7" y="1259991"/>
            <a:ext cx="4883972" cy="497624"/>
          </a:xfrm>
        </p:spPr>
        <p:txBody>
          <a:bodyPr anchor="ctr"/>
          <a:lstStyle>
            <a:lvl1pPr marL="0" indent="0">
              <a:buFont typeface="Arial"/>
              <a:buNone/>
              <a:defRPr b="0" spc="0">
                <a:solidFill>
                  <a:schemeClr val="tx1"/>
                </a:solidFill>
              </a:defRPr>
            </a:lvl1pPr>
            <a:lvl2pPr marL="990526" indent="-380972">
              <a:buFont typeface="Arial"/>
              <a:buChar char="•"/>
              <a:defRPr>
                <a:solidFill>
                  <a:schemeClr val="bg1"/>
                </a:solidFill>
              </a:defRPr>
            </a:lvl2pPr>
            <a:lvl3pPr marL="1600080" indent="-380972">
              <a:buFont typeface="Arial"/>
              <a:buChar char="•"/>
              <a:defRPr>
                <a:solidFill>
                  <a:schemeClr val="bg1"/>
                </a:solidFill>
              </a:defRPr>
            </a:lvl3pPr>
            <a:lvl4pPr marL="2209635" indent="-380972">
              <a:buFont typeface="Arial"/>
              <a:buChar char="•"/>
              <a:defRPr>
                <a:solidFill>
                  <a:schemeClr val="bg1"/>
                </a:solidFill>
              </a:defRPr>
            </a:lvl4pPr>
            <a:lvl5pPr marL="2819190" indent="-380972">
              <a:buFont typeface="Arial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6563264-7759-FA45-9A58-015466D60321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09607" y="1757615"/>
            <a:ext cx="4883972" cy="497624"/>
          </a:xfrm>
        </p:spPr>
        <p:txBody>
          <a:bodyPr anchor="ctr"/>
          <a:lstStyle>
            <a:lvl1pPr marL="0" indent="0">
              <a:buFont typeface="Arial"/>
              <a:buNone/>
              <a:defRPr spc="0" baseline="0">
                <a:solidFill>
                  <a:schemeClr val="tx1"/>
                </a:solidFill>
              </a:defRPr>
            </a:lvl1pPr>
            <a:lvl2pPr marL="990526" indent="-380972">
              <a:buFont typeface="Arial"/>
              <a:buChar char="•"/>
              <a:defRPr>
                <a:solidFill>
                  <a:schemeClr val="bg1"/>
                </a:solidFill>
              </a:defRPr>
            </a:lvl2pPr>
            <a:lvl3pPr marL="1600080" indent="-380972">
              <a:buFont typeface="Arial"/>
              <a:buChar char="•"/>
              <a:defRPr>
                <a:solidFill>
                  <a:schemeClr val="bg1"/>
                </a:solidFill>
              </a:defRPr>
            </a:lvl3pPr>
            <a:lvl4pPr marL="2209635" indent="-380972">
              <a:buFont typeface="Arial"/>
              <a:buChar char="•"/>
              <a:defRPr>
                <a:solidFill>
                  <a:schemeClr val="bg1"/>
                </a:solidFill>
              </a:defRPr>
            </a:lvl4pPr>
            <a:lvl5pPr marL="2819190" indent="-380972">
              <a:buFont typeface="Arial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C073DC-BC1C-4940-80D4-3F38B2AD95E9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609607" y="2255239"/>
            <a:ext cx="4883972" cy="497624"/>
          </a:xfrm>
        </p:spPr>
        <p:txBody>
          <a:bodyPr anchor="ctr"/>
          <a:lstStyle>
            <a:lvl1pPr marL="0" indent="0">
              <a:buFont typeface="Arial"/>
              <a:buNone/>
              <a:defRPr spc="0" baseline="0">
                <a:solidFill>
                  <a:schemeClr val="tx1"/>
                </a:solidFill>
              </a:defRPr>
            </a:lvl1pPr>
            <a:lvl2pPr marL="990526" indent="-380972">
              <a:buFont typeface="Arial"/>
              <a:buChar char="•"/>
              <a:defRPr>
                <a:solidFill>
                  <a:schemeClr val="bg1"/>
                </a:solidFill>
              </a:defRPr>
            </a:lvl2pPr>
            <a:lvl3pPr marL="1600080" indent="-380972">
              <a:buFont typeface="Arial"/>
              <a:buChar char="•"/>
              <a:defRPr>
                <a:solidFill>
                  <a:schemeClr val="bg1"/>
                </a:solidFill>
              </a:defRPr>
            </a:lvl3pPr>
            <a:lvl4pPr marL="2209635" indent="-380972">
              <a:buFont typeface="Arial"/>
              <a:buChar char="•"/>
              <a:defRPr>
                <a:solidFill>
                  <a:schemeClr val="bg1"/>
                </a:solidFill>
              </a:defRPr>
            </a:lvl4pPr>
            <a:lvl5pPr marL="2819190" indent="-380972">
              <a:buFont typeface="Arial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phone number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B218102-057F-FF40-966C-013A6C221BE1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09607" y="2752863"/>
            <a:ext cx="4883972" cy="497624"/>
          </a:xfrm>
        </p:spPr>
        <p:txBody>
          <a:bodyPr anchor="ctr"/>
          <a:lstStyle>
            <a:lvl1pPr marL="0" indent="0">
              <a:buFont typeface="Arial"/>
              <a:buNone/>
              <a:defRPr spc="0" baseline="0">
                <a:solidFill>
                  <a:schemeClr val="tx1"/>
                </a:solidFill>
              </a:defRPr>
            </a:lvl1pPr>
            <a:lvl2pPr marL="990526" indent="-380972">
              <a:buFont typeface="Arial"/>
              <a:buChar char="•"/>
              <a:defRPr>
                <a:solidFill>
                  <a:schemeClr val="bg1"/>
                </a:solidFill>
              </a:defRPr>
            </a:lvl2pPr>
            <a:lvl3pPr marL="1600080" indent="-380972">
              <a:buFont typeface="Arial"/>
              <a:buChar char="•"/>
              <a:defRPr>
                <a:solidFill>
                  <a:schemeClr val="bg1"/>
                </a:solidFill>
              </a:defRPr>
            </a:lvl3pPr>
            <a:lvl4pPr marL="2209635" indent="-380972">
              <a:buFont typeface="Arial"/>
              <a:buChar char="•"/>
              <a:defRPr>
                <a:solidFill>
                  <a:schemeClr val="bg1"/>
                </a:solidFill>
              </a:defRPr>
            </a:lvl4pPr>
            <a:lvl5pPr marL="2819190" indent="-380972">
              <a:buFont typeface="Arial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email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AFDEE-92E8-CE48-A6CF-DFDDF3E12574}"/>
              </a:ext>
            </a:extLst>
          </p:cNvPr>
          <p:cNvSpPr txBox="1"/>
          <p:nvPr userDrawn="1"/>
        </p:nvSpPr>
        <p:spPr>
          <a:xfrm>
            <a:off x="609606" y="539394"/>
            <a:ext cx="33419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3200" cap="all" spc="667" dirty="0">
                <a:solidFill>
                  <a:srgbClr val="E4551F"/>
                </a:solidFill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78E9DC-11A7-CF4E-B1F7-52C339AF06AB}"/>
              </a:ext>
            </a:extLst>
          </p:cNvPr>
          <p:cNvSpPr/>
          <p:nvPr userDrawn="1"/>
        </p:nvSpPr>
        <p:spPr>
          <a:xfrm>
            <a:off x="11338560" y="6345319"/>
            <a:ext cx="243840" cy="235898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 defTabSz="609585"/>
            <a:fld id="{84BE33A8-B07C-4AE5-8AD6-5B92B3138622}" type="slidenum">
              <a:rPr lang="en-US" altLang="en-US" sz="933" smtClean="0">
                <a:solidFill>
                  <a:srgbClr val="000000"/>
                </a:solidFill>
                <a:latin typeface="Arial Regular"/>
                <a:cs typeface="DIN-Light"/>
              </a:rPr>
              <a:pPr algn="r" defTabSz="609585"/>
              <a:t>‹#›</a:t>
            </a:fld>
            <a:endParaRPr lang="en-US" sz="933" dirty="0">
              <a:solidFill>
                <a:srgbClr val="00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CF7E62-1891-41BC-9587-0F6EBB49CA1B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spc="0"/>
            </a:lvl1pPr>
          </a:lstStyle>
          <a:p>
            <a:endParaRPr>
              <a:solidFill>
                <a:srgbClr val="E4551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E127E-DD74-471A-8806-229EE1EAA77A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smtClean="0">
                <a:solidFill>
                  <a:srgbClr val="FFFFFF"/>
                </a:solidFill>
              </a:rPr>
              <a:pPr algn="r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7" name="Footer Placeholder 3">
            <a:extLst>
              <a:ext uri="{FF2B5EF4-FFF2-40B4-BE49-F238E27FC236}">
                <a16:creationId xmlns:a16="http://schemas.microsoft.com/office/drawing/2014/main" id="{D1BDDFD5-0F37-45EF-B70A-812ACFCC40F8}"/>
              </a:ext>
            </a:extLst>
          </p:cNvPr>
          <p:cNvSpPr txBox="1">
            <a:spLocks/>
          </p:cNvSpPr>
          <p:nvPr userDrawn="1"/>
        </p:nvSpPr>
        <p:spPr>
          <a:xfrm>
            <a:off x="5296102" y="6279969"/>
            <a:ext cx="5997303" cy="1830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600" b="0" kern="800" spc="4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spc="0" dirty="0">
                <a:solidFill>
                  <a:srgbClr val="FFFFFF"/>
                </a:solidFill>
                <a:cs typeface="DIN-Light"/>
              </a:rPr>
              <a:t>© 2020 </a:t>
            </a:r>
            <a:r>
              <a:rPr lang="en-US" sz="800" spc="0" dirty="0">
                <a:solidFill>
                  <a:srgbClr val="FFFFFF"/>
                </a:solidFill>
              </a:rPr>
              <a:t>Collins Aerospace</a:t>
            </a:r>
            <a:endParaRPr lang="en-US" sz="800" spc="0" dirty="0">
              <a:solidFill>
                <a:srgbClr val="E4551F"/>
              </a:solidFill>
              <a:cs typeface="DIN-Light"/>
              <a:sym typeface="Verdana"/>
            </a:endParaRPr>
          </a:p>
        </p:txBody>
      </p:sp>
      <p:sp>
        <p:nvSpPr>
          <p:cNvPr id="48" name="Logo">
            <a:extLst>
              <a:ext uri="{FF2B5EF4-FFF2-40B4-BE49-F238E27FC236}">
                <a16:creationId xmlns:a16="http://schemas.microsoft.com/office/drawing/2014/main" id="{329548B0-4CBC-40F8-BD6C-677083305E19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623147" y="6264635"/>
            <a:ext cx="2087917" cy="353568"/>
          </a:xfrm>
          <a:custGeom>
            <a:avLst/>
            <a:gdLst>
              <a:gd name="T0" fmla="*/ 1871 w 1887"/>
              <a:gd name="T1" fmla="*/ 204 h 319"/>
              <a:gd name="T2" fmla="*/ 1811 w 1887"/>
              <a:gd name="T3" fmla="*/ 126 h 319"/>
              <a:gd name="T4" fmla="*/ 1886 w 1887"/>
              <a:gd name="T5" fmla="*/ 168 h 319"/>
              <a:gd name="T6" fmla="*/ 1779 w 1887"/>
              <a:gd name="T7" fmla="*/ 204 h 319"/>
              <a:gd name="T8" fmla="*/ 1728 w 1887"/>
              <a:gd name="T9" fmla="*/ 126 h 319"/>
              <a:gd name="T10" fmla="*/ 1751 w 1887"/>
              <a:gd name="T11" fmla="*/ 146 h 319"/>
              <a:gd name="T12" fmla="*/ 1656 w 1887"/>
              <a:gd name="T13" fmla="*/ 179 h 319"/>
              <a:gd name="T14" fmla="*/ 1643 w 1887"/>
              <a:gd name="T15" fmla="*/ 174 h 319"/>
              <a:gd name="T16" fmla="*/ 1611 w 1887"/>
              <a:gd name="T17" fmla="*/ 141 h 319"/>
              <a:gd name="T18" fmla="*/ 1703 w 1887"/>
              <a:gd name="T19" fmla="*/ 115 h 319"/>
              <a:gd name="T20" fmla="*/ 1562 w 1887"/>
              <a:gd name="T21" fmla="*/ 174 h 319"/>
              <a:gd name="T22" fmla="*/ 1549 w 1887"/>
              <a:gd name="T23" fmla="*/ 179 h 319"/>
              <a:gd name="T24" fmla="*/ 1587 w 1887"/>
              <a:gd name="T25" fmla="*/ 126 h 319"/>
              <a:gd name="T26" fmla="*/ 1543 w 1887"/>
              <a:gd name="T27" fmla="*/ 204 h 319"/>
              <a:gd name="T28" fmla="*/ 1448 w 1887"/>
              <a:gd name="T29" fmla="*/ 145 h 319"/>
              <a:gd name="T30" fmla="*/ 1414 w 1887"/>
              <a:gd name="T31" fmla="*/ 198 h 319"/>
              <a:gd name="T32" fmla="*/ 1452 w 1887"/>
              <a:gd name="T33" fmla="*/ 173 h 319"/>
              <a:gd name="T34" fmla="*/ 1453 w 1887"/>
              <a:gd name="T35" fmla="*/ 113 h 319"/>
              <a:gd name="T36" fmla="*/ 1370 w 1887"/>
              <a:gd name="T37" fmla="*/ 175 h 319"/>
              <a:gd name="T38" fmla="*/ 1356 w 1887"/>
              <a:gd name="T39" fmla="*/ 181 h 319"/>
              <a:gd name="T40" fmla="*/ 1321 w 1887"/>
              <a:gd name="T41" fmla="*/ 126 h 319"/>
              <a:gd name="T42" fmla="*/ 1401 w 1887"/>
              <a:gd name="T43" fmla="*/ 178 h 319"/>
              <a:gd name="T44" fmla="*/ 1278 w 1887"/>
              <a:gd name="T45" fmla="*/ 118 h 319"/>
              <a:gd name="T46" fmla="*/ 1270 w 1887"/>
              <a:gd name="T47" fmla="*/ 204 h 319"/>
              <a:gd name="T48" fmla="*/ 1195 w 1887"/>
              <a:gd name="T49" fmla="*/ 150 h 319"/>
              <a:gd name="T50" fmla="*/ 1134 w 1887"/>
              <a:gd name="T51" fmla="*/ 160 h 319"/>
              <a:gd name="T52" fmla="*/ 1221 w 1887"/>
              <a:gd name="T53" fmla="*/ 138 h 319"/>
              <a:gd name="T54" fmla="*/ 1224 w 1887"/>
              <a:gd name="T55" fmla="*/ 197 h 319"/>
              <a:gd name="T56" fmla="*/ 1133 w 1887"/>
              <a:gd name="T57" fmla="*/ 204 h 319"/>
              <a:gd name="T58" fmla="*/ 921 w 1887"/>
              <a:gd name="T59" fmla="*/ 135 h 319"/>
              <a:gd name="T60" fmla="*/ 915 w 1887"/>
              <a:gd name="T61" fmla="*/ 207 h 319"/>
              <a:gd name="T62" fmla="*/ 924 w 1887"/>
              <a:gd name="T63" fmla="*/ 176 h 319"/>
              <a:gd name="T64" fmla="*/ 881 w 1887"/>
              <a:gd name="T65" fmla="*/ 141 h 319"/>
              <a:gd name="T66" fmla="*/ 921 w 1887"/>
              <a:gd name="T67" fmla="*/ 135 h 319"/>
              <a:gd name="T68" fmla="*/ 866 w 1887"/>
              <a:gd name="T69" fmla="*/ 150 h 319"/>
              <a:gd name="T70" fmla="*/ 810 w 1887"/>
              <a:gd name="T71" fmla="*/ 204 h 319"/>
              <a:gd name="T72" fmla="*/ 729 w 1887"/>
              <a:gd name="T73" fmla="*/ 115 h 319"/>
              <a:gd name="T74" fmla="*/ 762 w 1887"/>
              <a:gd name="T75" fmla="*/ 85 h 319"/>
              <a:gd name="T76" fmla="*/ 676 w 1887"/>
              <a:gd name="T77" fmla="*/ 73 h 319"/>
              <a:gd name="T78" fmla="*/ 578 w 1887"/>
              <a:gd name="T79" fmla="*/ 175 h 319"/>
              <a:gd name="T80" fmla="*/ 564 w 1887"/>
              <a:gd name="T81" fmla="*/ 181 h 319"/>
              <a:gd name="T82" fmla="*/ 529 w 1887"/>
              <a:gd name="T83" fmla="*/ 125 h 319"/>
              <a:gd name="T84" fmla="*/ 609 w 1887"/>
              <a:gd name="T85" fmla="*/ 178 h 319"/>
              <a:gd name="T86" fmla="*/ 432 w 1887"/>
              <a:gd name="T87" fmla="*/ 201 h 319"/>
              <a:gd name="T88" fmla="*/ 464 w 1887"/>
              <a:gd name="T89" fmla="*/ 72 h 319"/>
              <a:gd name="T90" fmla="*/ 480 w 1887"/>
              <a:gd name="T91" fmla="*/ 104 h 319"/>
              <a:gd name="T92" fmla="*/ 449 w 1887"/>
              <a:gd name="T93" fmla="*/ 173 h 319"/>
              <a:gd name="T94" fmla="*/ 154 w 1887"/>
              <a:gd name="T95" fmla="*/ 95 h 319"/>
              <a:gd name="T96" fmla="*/ 122 w 1887"/>
              <a:gd name="T97" fmla="*/ 107 h 319"/>
              <a:gd name="T98" fmla="*/ 95 w 1887"/>
              <a:gd name="T99" fmla="*/ 160 h 319"/>
              <a:gd name="T100" fmla="*/ 30 w 1887"/>
              <a:gd name="T101" fmla="*/ 253 h 319"/>
              <a:gd name="T102" fmla="*/ 146 w 1887"/>
              <a:gd name="T103" fmla="*/ 319 h 319"/>
              <a:gd name="T104" fmla="*/ 220 w 1887"/>
              <a:gd name="T105" fmla="*/ 231 h 319"/>
              <a:gd name="T106" fmla="*/ 318 w 1887"/>
              <a:gd name="T107" fmla="*/ 177 h 319"/>
              <a:gd name="T108" fmla="*/ 13 w 1887"/>
              <a:gd name="T109" fmla="*/ 96 h 319"/>
              <a:gd name="T110" fmla="*/ 280 w 1887"/>
              <a:gd name="T111" fmla="*/ 54 h 319"/>
              <a:gd name="T112" fmla="*/ 42 w 1887"/>
              <a:gd name="T113" fmla="*/ 50 h 319"/>
              <a:gd name="T114" fmla="*/ 183 w 1887"/>
              <a:gd name="T115" fmla="*/ 0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887" h="319">
                <a:moveTo>
                  <a:pt x="1859" y="150"/>
                </a:moveTo>
                <a:cubicBezTo>
                  <a:pt x="1858" y="145"/>
                  <a:pt x="1856" y="142"/>
                  <a:pt x="1854" y="139"/>
                </a:cubicBezTo>
                <a:cubicBezTo>
                  <a:pt x="1851" y="136"/>
                  <a:pt x="1848" y="135"/>
                  <a:pt x="1844" y="135"/>
                </a:cubicBezTo>
                <a:cubicBezTo>
                  <a:pt x="1835" y="135"/>
                  <a:pt x="1830" y="140"/>
                  <a:pt x="1828" y="150"/>
                </a:cubicBezTo>
                <a:lnTo>
                  <a:pt x="1859" y="150"/>
                </a:lnTo>
                <a:close/>
                <a:moveTo>
                  <a:pt x="1887" y="197"/>
                </a:moveTo>
                <a:cubicBezTo>
                  <a:pt x="1883" y="200"/>
                  <a:pt x="1877" y="203"/>
                  <a:pt x="1871" y="204"/>
                </a:cubicBezTo>
                <a:cubicBezTo>
                  <a:pt x="1865" y="206"/>
                  <a:pt x="1858" y="207"/>
                  <a:pt x="1851" y="207"/>
                </a:cubicBezTo>
                <a:cubicBezTo>
                  <a:pt x="1843" y="207"/>
                  <a:pt x="1835" y="206"/>
                  <a:pt x="1829" y="203"/>
                </a:cubicBezTo>
                <a:cubicBezTo>
                  <a:pt x="1822" y="201"/>
                  <a:pt x="1817" y="198"/>
                  <a:pt x="1812" y="194"/>
                </a:cubicBezTo>
                <a:cubicBezTo>
                  <a:pt x="1807" y="190"/>
                  <a:pt x="1804" y="185"/>
                  <a:pt x="1801" y="179"/>
                </a:cubicBezTo>
                <a:cubicBezTo>
                  <a:pt x="1799" y="173"/>
                  <a:pt x="1798" y="167"/>
                  <a:pt x="1798" y="160"/>
                </a:cubicBezTo>
                <a:cubicBezTo>
                  <a:pt x="1798" y="153"/>
                  <a:pt x="1799" y="146"/>
                  <a:pt x="1801" y="141"/>
                </a:cubicBezTo>
                <a:cubicBezTo>
                  <a:pt x="1803" y="135"/>
                  <a:pt x="1806" y="130"/>
                  <a:pt x="1811" y="126"/>
                </a:cubicBezTo>
                <a:cubicBezTo>
                  <a:pt x="1815" y="122"/>
                  <a:pt x="1820" y="118"/>
                  <a:pt x="1825" y="116"/>
                </a:cubicBezTo>
                <a:cubicBezTo>
                  <a:pt x="1831" y="114"/>
                  <a:pt x="1837" y="113"/>
                  <a:pt x="1844" y="113"/>
                </a:cubicBezTo>
                <a:cubicBezTo>
                  <a:pt x="1851" y="113"/>
                  <a:pt x="1857" y="114"/>
                  <a:pt x="1862" y="116"/>
                </a:cubicBezTo>
                <a:cubicBezTo>
                  <a:pt x="1867" y="118"/>
                  <a:pt x="1872" y="121"/>
                  <a:pt x="1876" y="125"/>
                </a:cubicBezTo>
                <a:cubicBezTo>
                  <a:pt x="1880" y="128"/>
                  <a:pt x="1882" y="133"/>
                  <a:pt x="1884" y="138"/>
                </a:cubicBezTo>
                <a:cubicBezTo>
                  <a:pt x="1886" y="144"/>
                  <a:pt x="1887" y="150"/>
                  <a:pt x="1887" y="157"/>
                </a:cubicBezTo>
                <a:cubicBezTo>
                  <a:pt x="1887" y="161"/>
                  <a:pt x="1887" y="165"/>
                  <a:pt x="1886" y="168"/>
                </a:cubicBezTo>
                <a:cubicBezTo>
                  <a:pt x="1828" y="168"/>
                  <a:pt x="1828" y="168"/>
                  <a:pt x="1828" y="168"/>
                </a:cubicBezTo>
                <a:cubicBezTo>
                  <a:pt x="1831" y="178"/>
                  <a:pt x="1840" y="183"/>
                  <a:pt x="1854" y="183"/>
                </a:cubicBezTo>
                <a:cubicBezTo>
                  <a:pt x="1858" y="183"/>
                  <a:pt x="1862" y="182"/>
                  <a:pt x="1866" y="181"/>
                </a:cubicBezTo>
                <a:cubicBezTo>
                  <a:pt x="1870" y="180"/>
                  <a:pt x="1874" y="179"/>
                  <a:pt x="1877" y="178"/>
                </a:cubicBezTo>
                <a:lnTo>
                  <a:pt x="1887" y="197"/>
                </a:lnTo>
                <a:close/>
                <a:moveTo>
                  <a:pt x="1794" y="198"/>
                </a:moveTo>
                <a:cubicBezTo>
                  <a:pt x="1790" y="201"/>
                  <a:pt x="1785" y="203"/>
                  <a:pt x="1779" y="204"/>
                </a:cubicBezTo>
                <a:cubicBezTo>
                  <a:pt x="1774" y="206"/>
                  <a:pt x="1769" y="206"/>
                  <a:pt x="1763" y="206"/>
                </a:cubicBezTo>
                <a:cubicBezTo>
                  <a:pt x="1755" y="206"/>
                  <a:pt x="1748" y="205"/>
                  <a:pt x="1742" y="203"/>
                </a:cubicBezTo>
                <a:cubicBezTo>
                  <a:pt x="1736" y="201"/>
                  <a:pt x="1731" y="198"/>
                  <a:pt x="1727" y="194"/>
                </a:cubicBezTo>
                <a:cubicBezTo>
                  <a:pt x="1723" y="190"/>
                  <a:pt x="1719" y="185"/>
                  <a:pt x="1717" y="179"/>
                </a:cubicBezTo>
                <a:cubicBezTo>
                  <a:pt x="1715" y="173"/>
                  <a:pt x="1714" y="167"/>
                  <a:pt x="1714" y="160"/>
                </a:cubicBezTo>
                <a:cubicBezTo>
                  <a:pt x="1714" y="153"/>
                  <a:pt x="1715" y="147"/>
                  <a:pt x="1718" y="141"/>
                </a:cubicBezTo>
                <a:cubicBezTo>
                  <a:pt x="1720" y="135"/>
                  <a:pt x="1723" y="130"/>
                  <a:pt x="1728" y="126"/>
                </a:cubicBezTo>
                <a:cubicBezTo>
                  <a:pt x="1732" y="122"/>
                  <a:pt x="1737" y="119"/>
                  <a:pt x="1743" y="116"/>
                </a:cubicBezTo>
                <a:cubicBezTo>
                  <a:pt x="1749" y="114"/>
                  <a:pt x="1756" y="113"/>
                  <a:pt x="1763" y="113"/>
                </a:cubicBezTo>
                <a:cubicBezTo>
                  <a:pt x="1773" y="113"/>
                  <a:pt x="1781" y="115"/>
                  <a:pt x="1788" y="118"/>
                </a:cubicBezTo>
                <a:cubicBezTo>
                  <a:pt x="1784" y="144"/>
                  <a:pt x="1784" y="144"/>
                  <a:pt x="1784" y="144"/>
                </a:cubicBezTo>
                <a:cubicBezTo>
                  <a:pt x="1782" y="143"/>
                  <a:pt x="1779" y="142"/>
                  <a:pt x="1775" y="141"/>
                </a:cubicBezTo>
                <a:cubicBezTo>
                  <a:pt x="1772" y="141"/>
                  <a:pt x="1769" y="140"/>
                  <a:pt x="1767" y="140"/>
                </a:cubicBezTo>
                <a:cubicBezTo>
                  <a:pt x="1760" y="140"/>
                  <a:pt x="1755" y="142"/>
                  <a:pt x="1751" y="146"/>
                </a:cubicBezTo>
                <a:cubicBezTo>
                  <a:pt x="1747" y="149"/>
                  <a:pt x="1745" y="154"/>
                  <a:pt x="1745" y="160"/>
                </a:cubicBezTo>
                <a:cubicBezTo>
                  <a:pt x="1745" y="166"/>
                  <a:pt x="1747" y="170"/>
                  <a:pt x="1751" y="174"/>
                </a:cubicBezTo>
                <a:cubicBezTo>
                  <a:pt x="1755" y="177"/>
                  <a:pt x="1760" y="179"/>
                  <a:pt x="1767" y="179"/>
                </a:cubicBezTo>
                <a:cubicBezTo>
                  <a:pt x="1770" y="179"/>
                  <a:pt x="1772" y="179"/>
                  <a:pt x="1775" y="178"/>
                </a:cubicBezTo>
                <a:cubicBezTo>
                  <a:pt x="1778" y="178"/>
                  <a:pt x="1780" y="177"/>
                  <a:pt x="1782" y="176"/>
                </a:cubicBezTo>
                <a:lnTo>
                  <a:pt x="1794" y="198"/>
                </a:lnTo>
                <a:close/>
                <a:moveTo>
                  <a:pt x="1656" y="179"/>
                </a:moveTo>
                <a:cubicBezTo>
                  <a:pt x="1662" y="179"/>
                  <a:pt x="1666" y="177"/>
                  <a:pt x="1669" y="174"/>
                </a:cubicBezTo>
                <a:cubicBezTo>
                  <a:pt x="1673" y="170"/>
                  <a:pt x="1674" y="165"/>
                  <a:pt x="1674" y="160"/>
                </a:cubicBezTo>
                <a:cubicBezTo>
                  <a:pt x="1674" y="154"/>
                  <a:pt x="1673" y="149"/>
                  <a:pt x="1669" y="145"/>
                </a:cubicBezTo>
                <a:cubicBezTo>
                  <a:pt x="1666" y="142"/>
                  <a:pt x="1662" y="140"/>
                  <a:pt x="1656" y="140"/>
                </a:cubicBezTo>
                <a:cubicBezTo>
                  <a:pt x="1651" y="140"/>
                  <a:pt x="1647" y="142"/>
                  <a:pt x="1643" y="145"/>
                </a:cubicBezTo>
                <a:cubicBezTo>
                  <a:pt x="1640" y="149"/>
                  <a:pt x="1638" y="154"/>
                  <a:pt x="1638" y="160"/>
                </a:cubicBezTo>
                <a:cubicBezTo>
                  <a:pt x="1638" y="165"/>
                  <a:pt x="1640" y="170"/>
                  <a:pt x="1643" y="174"/>
                </a:cubicBezTo>
                <a:cubicBezTo>
                  <a:pt x="1647" y="177"/>
                  <a:pt x="1651" y="179"/>
                  <a:pt x="1656" y="179"/>
                </a:cubicBezTo>
                <a:moveTo>
                  <a:pt x="1648" y="207"/>
                </a:moveTo>
                <a:cubicBezTo>
                  <a:pt x="1642" y="207"/>
                  <a:pt x="1637" y="206"/>
                  <a:pt x="1632" y="203"/>
                </a:cubicBezTo>
                <a:cubicBezTo>
                  <a:pt x="1627" y="201"/>
                  <a:pt x="1622" y="198"/>
                  <a:pt x="1619" y="194"/>
                </a:cubicBezTo>
                <a:cubicBezTo>
                  <a:pt x="1615" y="189"/>
                  <a:pt x="1613" y="185"/>
                  <a:pt x="1611" y="179"/>
                </a:cubicBezTo>
                <a:cubicBezTo>
                  <a:pt x="1609" y="173"/>
                  <a:pt x="1608" y="167"/>
                  <a:pt x="1608" y="160"/>
                </a:cubicBezTo>
                <a:cubicBezTo>
                  <a:pt x="1608" y="153"/>
                  <a:pt x="1609" y="147"/>
                  <a:pt x="1611" y="141"/>
                </a:cubicBezTo>
                <a:cubicBezTo>
                  <a:pt x="1613" y="135"/>
                  <a:pt x="1616" y="130"/>
                  <a:pt x="1619" y="126"/>
                </a:cubicBezTo>
                <a:cubicBezTo>
                  <a:pt x="1623" y="122"/>
                  <a:pt x="1627" y="119"/>
                  <a:pt x="1633" y="116"/>
                </a:cubicBezTo>
                <a:cubicBezTo>
                  <a:pt x="1638" y="114"/>
                  <a:pt x="1643" y="113"/>
                  <a:pt x="1649" y="113"/>
                </a:cubicBezTo>
                <a:cubicBezTo>
                  <a:pt x="1654" y="113"/>
                  <a:pt x="1659" y="114"/>
                  <a:pt x="1663" y="116"/>
                </a:cubicBezTo>
                <a:cubicBezTo>
                  <a:pt x="1668" y="118"/>
                  <a:pt x="1671" y="122"/>
                  <a:pt x="1674" y="126"/>
                </a:cubicBezTo>
                <a:cubicBezTo>
                  <a:pt x="1674" y="115"/>
                  <a:pt x="1674" y="115"/>
                  <a:pt x="1674" y="115"/>
                </a:cubicBezTo>
                <a:cubicBezTo>
                  <a:pt x="1703" y="115"/>
                  <a:pt x="1703" y="115"/>
                  <a:pt x="1703" y="115"/>
                </a:cubicBezTo>
                <a:cubicBezTo>
                  <a:pt x="1703" y="204"/>
                  <a:pt x="1703" y="204"/>
                  <a:pt x="1703" y="204"/>
                </a:cubicBezTo>
                <a:cubicBezTo>
                  <a:pt x="1674" y="204"/>
                  <a:pt x="1674" y="204"/>
                  <a:pt x="1674" y="204"/>
                </a:cubicBezTo>
                <a:cubicBezTo>
                  <a:pt x="1674" y="194"/>
                  <a:pt x="1674" y="194"/>
                  <a:pt x="1674" y="194"/>
                </a:cubicBezTo>
                <a:cubicBezTo>
                  <a:pt x="1671" y="198"/>
                  <a:pt x="1668" y="201"/>
                  <a:pt x="1663" y="203"/>
                </a:cubicBezTo>
                <a:cubicBezTo>
                  <a:pt x="1659" y="206"/>
                  <a:pt x="1654" y="207"/>
                  <a:pt x="1648" y="207"/>
                </a:cubicBezTo>
                <a:moveTo>
                  <a:pt x="1549" y="179"/>
                </a:moveTo>
                <a:cubicBezTo>
                  <a:pt x="1554" y="179"/>
                  <a:pt x="1559" y="177"/>
                  <a:pt x="1562" y="174"/>
                </a:cubicBezTo>
                <a:cubicBezTo>
                  <a:pt x="1565" y="170"/>
                  <a:pt x="1567" y="165"/>
                  <a:pt x="1567" y="160"/>
                </a:cubicBezTo>
                <a:cubicBezTo>
                  <a:pt x="1567" y="154"/>
                  <a:pt x="1565" y="149"/>
                  <a:pt x="1562" y="145"/>
                </a:cubicBezTo>
                <a:cubicBezTo>
                  <a:pt x="1559" y="142"/>
                  <a:pt x="1554" y="140"/>
                  <a:pt x="1549" y="140"/>
                </a:cubicBezTo>
                <a:cubicBezTo>
                  <a:pt x="1544" y="140"/>
                  <a:pt x="1540" y="142"/>
                  <a:pt x="1536" y="145"/>
                </a:cubicBezTo>
                <a:cubicBezTo>
                  <a:pt x="1533" y="149"/>
                  <a:pt x="1531" y="154"/>
                  <a:pt x="1531" y="160"/>
                </a:cubicBezTo>
                <a:cubicBezTo>
                  <a:pt x="1531" y="165"/>
                  <a:pt x="1533" y="170"/>
                  <a:pt x="1536" y="174"/>
                </a:cubicBezTo>
                <a:cubicBezTo>
                  <a:pt x="1540" y="177"/>
                  <a:pt x="1544" y="179"/>
                  <a:pt x="1549" y="179"/>
                </a:cubicBezTo>
                <a:moveTo>
                  <a:pt x="1502" y="115"/>
                </a:moveTo>
                <a:cubicBezTo>
                  <a:pt x="1531" y="115"/>
                  <a:pt x="1531" y="115"/>
                  <a:pt x="1531" y="115"/>
                </a:cubicBezTo>
                <a:cubicBezTo>
                  <a:pt x="1531" y="125"/>
                  <a:pt x="1531" y="125"/>
                  <a:pt x="1531" y="125"/>
                </a:cubicBezTo>
                <a:cubicBezTo>
                  <a:pt x="1534" y="121"/>
                  <a:pt x="1538" y="118"/>
                  <a:pt x="1542" y="116"/>
                </a:cubicBezTo>
                <a:cubicBezTo>
                  <a:pt x="1547" y="114"/>
                  <a:pt x="1552" y="113"/>
                  <a:pt x="1558" y="113"/>
                </a:cubicBezTo>
                <a:cubicBezTo>
                  <a:pt x="1563" y="113"/>
                  <a:pt x="1569" y="114"/>
                  <a:pt x="1574" y="116"/>
                </a:cubicBezTo>
                <a:cubicBezTo>
                  <a:pt x="1579" y="118"/>
                  <a:pt x="1583" y="122"/>
                  <a:pt x="1587" y="126"/>
                </a:cubicBezTo>
                <a:cubicBezTo>
                  <a:pt x="1590" y="130"/>
                  <a:pt x="1593" y="135"/>
                  <a:pt x="1595" y="140"/>
                </a:cubicBezTo>
                <a:cubicBezTo>
                  <a:pt x="1597" y="146"/>
                  <a:pt x="1598" y="152"/>
                  <a:pt x="1598" y="159"/>
                </a:cubicBezTo>
                <a:cubicBezTo>
                  <a:pt x="1598" y="166"/>
                  <a:pt x="1597" y="172"/>
                  <a:pt x="1595" y="178"/>
                </a:cubicBezTo>
                <a:cubicBezTo>
                  <a:pt x="1593" y="184"/>
                  <a:pt x="1590" y="189"/>
                  <a:pt x="1586" y="193"/>
                </a:cubicBezTo>
                <a:cubicBezTo>
                  <a:pt x="1582" y="197"/>
                  <a:pt x="1578" y="201"/>
                  <a:pt x="1573" y="203"/>
                </a:cubicBezTo>
                <a:cubicBezTo>
                  <a:pt x="1568" y="205"/>
                  <a:pt x="1563" y="207"/>
                  <a:pt x="1557" y="207"/>
                </a:cubicBezTo>
                <a:cubicBezTo>
                  <a:pt x="1552" y="207"/>
                  <a:pt x="1547" y="206"/>
                  <a:pt x="1543" y="204"/>
                </a:cubicBezTo>
                <a:cubicBezTo>
                  <a:pt x="1539" y="202"/>
                  <a:pt x="1536" y="199"/>
                  <a:pt x="1533" y="196"/>
                </a:cubicBezTo>
                <a:cubicBezTo>
                  <a:pt x="1533" y="243"/>
                  <a:pt x="1533" y="243"/>
                  <a:pt x="1533" y="243"/>
                </a:cubicBezTo>
                <a:cubicBezTo>
                  <a:pt x="1502" y="243"/>
                  <a:pt x="1502" y="243"/>
                  <a:pt x="1502" y="243"/>
                </a:cubicBezTo>
                <a:lnTo>
                  <a:pt x="1502" y="115"/>
                </a:lnTo>
                <a:close/>
                <a:moveTo>
                  <a:pt x="1455" y="135"/>
                </a:moveTo>
                <a:cubicBezTo>
                  <a:pt x="1449" y="135"/>
                  <a:pt x="1445" y="137"/>
                  <a:pt x="1445" y="140"/>
                </a:cubicBezTo>
                <a:cubicBezTo>
                  <a:pt x="1445" y="142"/>
                  <a:pt x="1446" y="144"/>
                  <a:pt x="1448" y="145"/>
                </a:cubicBezTo>
                <a:cubicBezTo>
                  <a:pt x="1450" y="146"/>
                  <a:pt x="1454" y="147"/>
                  <a:pt x="1459" y="148"/>
                </a:cubicBezTo>
                <a:cubicBezTo>
                  <a:pt x="1469" y="151"/>
                  <a:pt x="1477" y="154"/>
                  <a:pt x="1482" y="159"/>
                </a:cubicBezTo>
                <a:cubicBezTo>
                  <a:pt x="1487" y="164"/>
                  <a:pt x="1489" y="170"/>
                  <a:pt x="1489" y="179"/>
                </a:cubicBezTo>
                <a:cubicBezTo>
                  <a:pt x="1489" y="187"/>
                  <a:pt x="1486" y="194"/>
                  <a:pt x="1479" y="199"/>
                </a:cubicBezTo>
                <a:cubicBezTo>
                  <a:pt x="1472" y="204"/>
                  <a:pt x="1462" y="207"/>
                  <a:pt x="1449" y="207"/>
                </a:cubicBezTo>
                <a:cubicBezTo>
                  <a:pt x="1442" y="207"/>
                  <a:pt x="1436" y="206"/>
                  <a:pt x="1429" y="204"/>
                </a:cubicBezTo>
                <a:cubicBezTo>
                  <a:pt x="1423" y="203"/>
                  <a:pt x="1418" y="201"/>
                  <a:pt x="1414" y="198"/>
                </a:cubicBezTo>
                <a:cubicBezTo>
                  <a:pt x="1424" y="180"/>
                  <a:pt x="1424" y="180"/>
                  <a:pt x="1424" y="180"/>
                </a:cubicBezTo>
                <a:cubicBezTo>
                  <a:pt x="1427" y="181"/>
                  <a:pt x="1431" y="182"/>
                  <a:pt x="1436" y="183"/>
                </a:cubicBezTo>
                <a:cubicBezTo>
                  <a:pt x="1440" y="184"/>
                  <a:pt x="1444" y="184"/>
                  <a:pt x="1447" y="184"/>
                </a:cubicBezTo>
                <a:cubicBezTo>
                  <a:pt x="1455" y="184"/>
                  <a:pt x="1458" y="182"/>
                  <a:pt x="1458" y="179"/>
                </a:cubicBezTo>
                <a:cubicBezTo>
                  <a:pt x="1458" y="178"/>
                  <a:pt x="1458" y="177"/>
                  <a:pt x="1458" y="176"/>
                </a:cubicBezTo>
                <a:cubicBezTo>
                  <a:pt x="1458" y="176"/>
                  <a:pt x="1457" y="175"/>
                  <a:pt x="1456" y="175"/>
                </a:cubicBezTo>
                <a:cubicBezTo>
                  <a:pt x="1455" y="174"/>
                  <a:pt x="1454" y="173"/>
                  <a:pt x="1452" y="173"/>
                </a:cubicBezTo>
                <a:cubicBezTo>
                  <a:pt x="1450" y="172"/>
                  <a:pt x="1448" y="172"/>
                  <a:pt x="1445" y="171"/>
                </a:cubicBezTo>
                <a:cubicBezTo>
                  <a:pt x="1440" y="170"/>
                  <a:pt x="1435" y="168"/>
                  <a:pt x="1432" y="166"/>
                </a:cubicBezTo>
                <a:cubicBezTo>
                  <a:pt x="1428" y="164"/>
                  <a:pt x="1425" y="162"/>
                  <a:pt x="1422" y="160"/>
                </a:cubicBezTo>
                <a:cubicBezTo>
                  <a:pt x="1420" y="157"/>
                  <a:pt x="1418" y="155"/>
                  <a:pt x="1417" y="152"/>
                </a:cubicBezTo>
                <a:cubicBezTo>
                  <a:pt x="1416" y="148"/>
                  <a:pt x="1415" y="145"/>
                  <a:pt x="1415" y="141"/>
                </a:cubicBezTo>
                <a:cubicBezTo>
                  <a:pt x="1415" y="132"/>
                  <a:pt x="1418" y="125"/>
                  <a:pt x="1425" y="120"/>
                </a:cubicBezTo>
                <a:cubicBezTo>
                  <a:pt x="1432" y="115"/>
                  <a:pt x="1441" y="113"/>
                  <a:pt x="1453" y="113"/>
                </a:cubicBezTo>
                <a:cubicBezTo>
                  <a:pt x="1459" y="113"/>
                  <a:pt x="1465" y="113"/>
                  <a:pt x="1471" y="115"/>
                </a:cubicBezTo>
                <a:cubicBezTo>
                  <a:pt x="1476" y="116"/>
                  <a:pt x="1481" y="117"/>
                  <a:pt x="1485" y="120"/>
                </a:cubicBezTo>
                <a:cubicBezTo>
                  <a:pt x="1482" y="142"/>
                  <a:pt x="1482" y="142"/>
                  <a:pt x="1482" y="142"/>
                </a:cubicBezTo>
                <a:cubicBezTo>
                  <a:pt x="1478" y="140"/>
                  <a:pt x="1473" y="138"/>
                  <a:pt x="1468" y="137"/>
                </a:cubicBezTo>
                <a:cubicBezTo>
                  <a:pt x="1464" y="136"/>
                  <a:pt x="1459" y="135"/>
                  <a:pt x="1455" y="135"/>
                </a:cubicBezTo>
                <a:moveTo>
                  <a:pt x="1356" y="181"/>
                </a:moveTo>
                <a:cubicBezTo>
                  <a:pt x="1362" y="181"/>
                  <a:pt x="1366" y="179"/>
                  <a:pt x="1370" y="175"/>
                </a:cubicBezTo>
                <a:cubicBezTo>
                  <a:pt x="1373" y="171"/>
                  <a:pt x="1375" y="166"/>
                  <a:pt x="1375" y="160"/>
                </a:cubicBezTo>
                <a:cubicBezTo>
                  <a:pt x="1375" y="153"/>
                  <a:pt x="1373" y="148"/>
                  <a:pt x="1370" y="144"/>
                </a:cubicBezTo>
                <a:cubicBezTo>
                  <a:pt x="1366" y="140"/>
                  <a:pt x="1362" y="139"/>
                  <a:pt x="1356" y="139"/>
                </a:cubicBezTo>
                <a:cubicBezTo>
                  <a:pt x="1350" y="139"/>
                  <a:pt x="1345" y="140"/>
                  <a:pt x="1342" y="144"/>
                </a:cubicBezTo>
                <a:cubicBezTo>
                  <a:pt x="1338" y="148"/>
                  <a:pt x="1337" y="153"/>
                  <a:pt x="1337" y="160"/>
                </a:cubicBezTo>
                <a:cubicBezTo>
                  <a:pt x="1337" y="166"/>
                  <a:pt x="1338" y="171"/>
                  <a:pt x="1342" y="175"/>
                </a:cubicBezTo>
                <a:cubicBezTo>
                  <a:pt x="1345" y="179"/>
                  <a:pt x="1350" y="181"/>
                  <a:pt x="1356" y="181"/>
                </a:cubicBezTo>
                <a:moveTo>
                  <a:pt x="1356" y="207"/>
                </a:moveTo>
                <a:cubicBezTo>
                  <a:pt x="1349" y="207"/>
                  <a:pt x="1342" y="205"/>
                  <a:pt x="1336" y="203"/>
                </a:cubicBezTo>
                <a:cubicBezTo>
                  <a:pt x="1330" y="201"/>
                  <a:pt x="1325" y="198"/>
                  <a:pt x="1321" y="193"/>
                </a:cubicBezTo>
                <a:cubicBezTo>
                  <a:pt x="1317" y="189"/>
                  <a:pt x="1313" y="184"/>
                  <a:pt x="1311" y="178"/>
                </a:cubicBezTo>
                <a:cubicBezTo>
                  <a:pt x="1308" y="173"/>
                  <a:pt x="1307" y="166"/>
                  <a:pt x="1307" y="160"/>
                </a:cubicBezTo>
                <a:cubicBezTo>
                  <a:pt x="1307" y="153"/>
                  <a:pt x="1308" y="147"/>
                  <a:pt x="1311" y="141"/>
                </a:cubicBezTo>
                <a:cubicBezTo>
                  <a:pt x="1313" y="135"/>
                  <a:pt x="1317" y="130"/>
                  <a:pt x="1321" y="126"/>
                </a:cubicBezTo>
                <a:cubicBezTo>
                  <a:pt x="1325" y="122"/>
                  <a:pt x="1331" y="118"/>
                  <a:pt x="1337" y="116"/>
                </a:cubicBezTo>
                <a:cubicBezTo>
                  <a:pt x="1342" y="114"/>
                  <a:pt x="1349" y="113"/>
                  <a:pt x="1356" y="113"/>
                </a:cubicBezTo>
                <a:cubicBezTo>
                  <a:pt x="1363" y="113"/>
                  <a:pt x="1369" y="114"/>
                  <a:pt x="1375" y="116"/>
                </a:cubicBezTo>
                <a:cubicBezTo>
                  <a:pt x="1381" y="118"/>
                  <a:pt x="1386" y="122"/>
                  <a:pt x="1391" y="126"/>
                </a:cubicBezTo>
                <a:cubicBezTo>
                  <a:pt x="1395" y="130"/>
                  <a:pt x="1398" y="135"/>
                  <a:pt x="1401" y="141"/>
                </a:cubicBezTo>
                <a:cubicBezTo>
                  <a:pt x="1403" y="147"/>
                  <a:pt x="1404" y="153"/>
                  <a:pt x="1404" y="160"/>
                </a:cubicBezTo>
                <a:cubicBezTo>
                  <a:pt x="1404" y="166"/>
                  <a:pt x="1403" y="173"/>
                  <a:pt x="1401" y="178"/>
                </a:cubicBezTo>
                <a:cubicBezTo>
                  <a:pt x="1398" y="184"/>
                  <a:pt x="1395" y="189"/>
                  <a:pt x="1391" y="193"/>
                </a:cubicBezTo>
                <a:cubicBezTo>
                  <a:pt x="1386" y="197"/>
                  <a:pt x="1381" y="201"/>
                  <a:pt x="1375" y="203"/>
                </a:cubicBezTo>
                <a:cubicBezTo>
                  <a:pt x="1369" y="205"/>
                  <a:pt x="1363" y="207"/>
                  <a:pt x="1356" y="207"/>
                </a:cubicBezTo>
                <a:moveTo>
                  <a:pt x="1239" y="115"/>
                </a:moveTo>
                <a:cubicBezTo>
                  <a:pt x="1269" y="115"/>
                  <a:pt x="1269" y="115"/>
                  <a:pt x="1269" y="115"/>
                </a:cubicBezTo>
                <a:cubicBezTo>
                  <a:pt x="1269" y="129"/>
                  <a:pt x="1269" y="129"/>
                  <a:pt x="1269" y="129"/>
                </a:cubicBezTo>
                <a:cubicBezTo>
                  <a:pt x="1271" y="124"/>
                  <a:pt x="1274" y="120"/>
                  <a:pt x="1278" y="118"/>
                </a:cubicBezTo>
                <a:cubicBezTo>
                  <a:pt x="1282" y="115"/>
                  <a:pt x="1286" y="114"/>
                  <a:pt x="1291" y="114"/>
                </a:cubicBezTo>
                <a:cubicBezTo>
                  <a:pt x="1295" y="114"/>
                  <a:pt x="1299" y="114"/>
                  <a:pt x="1301" y="116"/>
                </a:cubicBezTo>
                <a:cubicBezTo>
                  <a:pt x="1299" y="145"/>
                  <a:pt x="1299" y="145"/>
                  <a:pt x="1299" y="145"/>
                </a:cubicBezTo>
                <a:cubicBezTo>
                  <a:pt x="1297" y="144"/>
                  <a:pt x="1296" y="143"/>
                  <a:pt x="1293" y="143"/>
                </a:cubicBezTo>
                <a:cubicBezTo>
                  <a:pt x="1291" y="143"/>
                  <a:pt x="1289" y="142"/>
                  <a:pt x="1288" y="142"/>
                </a:cubicBezTo>
                <a:cubicBezTo>
                  <a:pt x="1276" y="142"/>
                  <a:pt x="1270" y="150"/>
                  <a:pt x="1270" y="166"/>
                </a:cubicBezTo>
                <a:cubicBezTo>
                  <a:pt x="1270" y="204"/>
                  <a:pt x="1270" y="204"/>
                  <a:pt x="1270" y="204"/>
                </a:cubicBezTo>
                <a:cubicBezTo>
                  <a:pt x="1239" y="204"/>
                  <a:pt x="1239" y="204"/>
                  <a:pt x="1239" y="204"/>
                </a:cubicBezTo>
                <a:lnTo>
                  <a:pt x="1239" y="115"/>
                </a:lnTo>
                <a:close/>
                <a:moveTo>
                  <a:pt x="1195" y="150"/>
                </a:moveTo>
                <a:cubicBezTo>
                  <a:pt x="1195" y="145"/>
                  <a:pt x="1193" y="142"/>
                  <a:pt x="1191" y="139"/>
                </a:cubicBezTo>
                <a:cubicBezTo>
                  <a:pt x="1188" y="136"/>
                  <a:pt x="1184" y="135"/>
                  <a:pt x="1180" y="135"/>
                </a:cubicBezTo>
                <a:cubicBezTo>
                  <a:pt x="1172" y="135"/>
                  <a:pt x="1166" y="140"/>
                  <a:pt x="1164" y="150"/>
                </a:cubicBezTo>
                <a:lnTo>
                  <a:pt x="1195" y="150"/>
                </a:lnTo>
                <a:close/>
                <a:moveTo>
                  <a:pt x="1224" y="197"/>
                </a:moveTo>
                <a:cubicBezTo>
                  <a:pt x="1219" y="200"/>
                  <a:pt x="1214" y="203"/>
                  <a:pt x="1208" y="204"/>
                </a:cubicBezTo>
                <a:cubicBezTo>
                  <a:pt x="1201" y="206"/>
                  <a:pt x="1195" y="207"/>
                  <a:pt x="1188" y="207"/>
                </a:cubicBezTo>
                <a:cubicBezTo>
                  <a:pt x="1180" y="207"/>
                  <a:pt x="1172" y="206"/>
                  <a:pt x="1166" y="203"/>
                </a:cubicBezTo>
                <a:cubicBezTo>
                  <a:pt x="1159" y="201"/>
                  <a:pt x="1153" y="198"/>
                  <a:pt x="1149" y="194"/>
                </a:cubicBezTo>
                <a:cubicBezTo>
                  <a:pt x="1144" y="190"/>
                  <a:pt x="1141" y="185"/>
                  <a:pt x="1138" y="179"/>
                </a:cubicBezTo>
                <a:cubicBezTo>
                  <a:pt x="1136" y="173"/>
                  <a:pt x="1134" y="167"/>
                  <a:pt x="1134" y="160"/>
                </a:cubicBezTo>
                <a:cubicBezTo>
                  <a:pt x="1134" y="153"/>
                  <a:pt x="1136" y="146"/>
                  <a:pt x="1138" y="141"/>
                </a:cubicBezTo>
                <a:cubicBezTo>
                  <a:pt x="1140" y="135"/>
                  <a:pt x="1143" y="130"/>
                  <a:pt x="1147" y="126"/>
                </a:cubicBezTo>
                <a:cubicBezTo>
                  <a:pt x="1151" y="122"/>
                  <a:pt x="1156" y="118"/>
                  <a:pt x="1162" y="116"/>
                </a:cubicBezTo>
                <a:cubicBezTo>
                  <a:pt x="1168" y="114"/>
                  <a:pt x="1174" y="113"/>
                  <a:pt x="1181" y="113"/>
                </a:cubicBezTo>
                <a:cubicBezTo>
                  <a:pt x="1187" y="113"/>
                  <a:pt x="1193" y="114"/>
                  <a:pt x="1199" y="116"/>
                </a:cubicBezTo>
                <a:cubicBezTo>
                  <a:pt x="1204" y="118"/>
                  <a:pt x="1209" y="121"/>
                  <a:pt x="1212" y="125"/>
                </a:cubicBezTo>
                <a:cubicBezTo>
                  <a:pt x="1216" y="128"/>
                  <a:pt x="1219" y="133"/>
                  <a:pt x="1221" y="138"/>
                </a:cubicBezTo>
                <a:cubicBezTo>
                  <a:pt x="1223" y="144"/>
                  <a:pt x="1224" y="150"/>
                  <a:pt x="1224" y="157"/>
                </a:cubicBezTo>
                <a:cubicBezTo>
                  <a:pt x="1224" y="161"/>
                  <a:pt x="1224" y="165"/>
                  <a:pt x="1223" y="168"/>
                </a:cubicBezTo>
                <a:cubicBezTo>
                  <a:pt x="1165" y="168"/>
                  <a:pt x="1165" y="168"/>
                  <a:pt x="1165" y="168"/>
                </a:cubicBezTo>
                <a:cubicBezTo>
                  <a:pt x="1168" y="178"/>
                  <a:pt x="1176" y="183"/>
                  <a:pt x="1191" y="183"/>
                </a:cubicBezTo>
                <a:cubicBezTo>
                  <a:pt x="1194" y="183"/>
                  <a:pt x="1198" y="182"/>
                  <a:pt x="1203" y="181"/>
                </a:cubicBezTo>
                <a:cubicBezTo>
                  <a:pt x="1207" y="180"/>
                  <a:pt x="1211" y="179"/>
                  <a:pt x="1214" y="178"/>
                </a:cubicBezTo>
                <a:lnTo>
                  <a:pt x="1224" y="197"/>
                </a:lnTo>
                <a:close/>
                <a:moveTo>
                  <a:pt x="1077" y="148"/>
                </a:moveTo>
                <a:cubicBezTo>
                  <a:pt x="1062" y="103"/>
                  <a:pt x="1062" y="103"/>
                  <a:pt x="1062" y="103"/>
                </a:cubicBezTo>
                <a:cubicBezTo>
                  <a:pt x="1047" y="148"/>
                  <a:pt x="1047" y="148"/>
                  <a:pt x="1047" y="148"/>
                </a:cubicBezTo>
                <a:lnTo>
                  <a:pt x="1077" y="148"/>
                </a:lnTo>
                <a:close/>
                <a:moveTo>
                  <a:pt x="1046" y="73"/>
                </a:moveTo>
                <a:cubicBezTo>
                  <a:pt x="1081" y="73"/>
                  <a:pt x="1081" y="73"/>
                  <a:pt x="1081" y="73"/>
                </a:cubicBezTo>
                <a:cubicBezTo>
                  <a:pt x="1133" y="204"/>
                  <a:pt x="1133" y="204"/>
                  <a:pt x="1133" y="204"/>
                </a:cubicBezTo>
                <a:cubicBezTo>
                  <a:pt x="1096" y="204"/>
                  <a:pt x="1096" y="204"/>
                  <a:pt x="1096" y="204"/>
                </a:cubicBezTo>
                <a:cubicBezTo>
                  <a:pt x="1086" y="174"/>
                  <a:pt x="1086" y="174"/>
                  <a:pt x="1086" y="174"/>
                </a:cubicBezTo>
                <a:cubicBezTo>
                  <a:pt x="1039" y="174"/>
                  <a:pt x="1039" y="174"/>
                  <a:pt x="1039" y="174"/>
                </a:cubicBezTo>
                <a:cubicBezTo>
                  <a:pt x="1029" y="204"/>
                  <a:pt x="1029" y="204"/>
                  <a:pt x="1029" y="204"/>
                </a:cubicBezTo>
                <a:cubicBezTo>
                  <a:pt x="995" y="204"/>
                  <a:pt x="995" y="204"/>
                  <a:pt x="995" y="204"/>
                </a:cubicBezTo>
                <a:lnTo>
                  <a:pt x="1046" y="73"/>
                </a:lnTo>
                <a:close/>
                <a:moveTo>
                  <a:pt x="921" y="135"/>
                </a:moveTo>
                <a:cubicBezTo>
                  <a:pt x="914" y="135"/>
                  <a:pt x="911" y="137"/>
                  <a:pt x="911" y="140"/>
                </a:cubicBezTo>
                <a:cubicBezTo>
                  <a:pt x="911" y="142"/>
                  <a:pt x="912" y="144"/>
                  <a:pt x="914" y="145"/>
                </a:cubicBezTo>
                <a:cubicBezTo>
                  <a:pt x="916" y="146"/>
                  <a:pt x="919" y="147"/>
                  <a:pt x="924" y="148"/>
                </a:cubicBezTo>
                <a:cubicBezTo>
                  <a:pt x="935" y="151"/>
                  <a:pt x="943" y="154"/>
                  <a:pt x="948" y="159"/>
                </a:cubicBezTo>
                <a:cubicBezTo>
                  <a:pt x="952" y="164"/>
                  <a:pt x="955" y="170"/>
                  <a:pt x="955" y="179"/>
                </a:cubicBezTo>
                <a:cubicBezTo>
                  <a:pt x="955" y="187"/>
                  <a:pt x="951" y="194"/>
                  <a:pt x="944" y="199"/>
                </a:cubicBezTo>
                <a:cubicBezTo>
                  <a:pt x="937" y="204"/>
                  <a:pt x="928" y="207"/>
                  <a:pt x="915" y="207"/>
                </a:cubicBezTo>
                <a:cubicBezTo>
                  <a:pt x="908" y="207"/>
                  <a:pt x="901" y="206"/>
                  <a:pt x="895" y="204"/>
                </a:cubicBezTo>
                <a:cubicBezTo>
                  <a:pt x="888" y="203"/>
                  <a:pt x="883" y="201"/>
                  <a:pt x="880" y="198"/>
                </a:cubicBezTo>
                <a:cubicBezTo>
                  <a:pt x="890" y="180"/>
                  <a:pt x="890" y="180"/>
                  <a:pt x="890" y="180"/>
                </a:cubicBezTo>
                <a:cubicBezTo>
                  <a:pt x="893" y="181"/>
                  <a:pt x="897" y="182"/>
                  <a:pt x="901" y="183"/>
                </a:cubicBezTo>
                <a:cubicBezTo>
                  <a:pt x="905" y="184"/>
                  <a:pt x="909" y="184"/>
                  <a:pt x="913" y="184"/>
                </a:cubicBezTo>
                <a:cubicBezTo>
                  <a:pt x="920" y="184"/>
                  <a:pt x="924" y="182"/>
                  <a:pt x="924" y="179"/>
                </a:cubicBezTo>
                <a:cubicBezTo>
                  <a:pt x="924" y="178"/>
                  <a:pt x="924" y="177"/>
                  <a:pt x="924" y="176"/>
                </a:cubicBezTo>
                <a:cubicBezTo>
                  <a:pt x="923" y="176"/>
                  <a:pt x="923" y="175"/>
                  <a:pt x="922" y="175"/>
                </a:cubicBezTo>
                <a:cubicBezTo>
                  <a:pt x="921" y="174"/>
                  <a:pt x="919" y="173"/>
                  <a:pt x="918" y="173"/>
                </a:cubicBezTo>
                <a:cubicBezTo>
                  <a:pt x="916" y="172"/>
                  <a:pt x="914" y="172"/>
                  <a:pt x="911" y="171"/>
                </a:cubicBezTo>
                <a:cubicBezTo>
                  <a:pt x="906" y="170"/>
                  <a:pt x="901" y="168"/>
                  <a:pt x="897" y="166"/>
                </a:cubicBezTo>
                <a:cubicBezTo>
                  <a:pt x="893" y="164"/>
                  <a:pt x="890" y="162"/>
                  <a:pt x="888" y="160"/>
                </a:cubicBezTo>
                <a:cubicBezTo>
                  <a:pt x="885" y="157"/>
                  <a:pt x="884" y="155"/>
                  <a:pt x="883" y="152"/>
                </a:cubicBezTo>
                <a:cubicBezTo>
                  <a:pt x="881" y="148"/>
                  <a:pt x="881" y="145"/>
                  <a:pt x="881" y="141"/>
                </a:cubicBezTo>
                <a:cubicBezTo>
                  <a:pt x="881" y="132"/>
                  <a:pt x="884" y="125"/>
                  <a:pt x="891" y="120"/>
                </a:cubicBezTo>
                <a:cubicBezTo>
                  <a:pt x="898" y="115"/>
                  <a:pt x="907" y="113"/>
                  <a:pt x="919" y="113"/>
                </a:cubicBezTo>
                <a:cubicBezTo>
                  <a:pt x="925" y="113"/>
                  <a:pt x="931" y="113"/>
                  <a:pt x="936" y="115"/>
                </a:cubicBezTo>
                <a:cubicBezTo>
                  <a:pt x="942" y="116"/>
                  <a:pt x="947" y="117"/>
                  <a:pt x="951" y="120"/>
                </a:cubicBezTo>
                <a:cubicBezTo>
                  <a:pt x="948" y="142"/>
                  <a:pt x="948" y="142"/>
                  <a:pt x="948" y="142"/>
                </a:cubicBezTo>
                <a:cubicBezTo>
                  <a:pt x="943" y="140"/>
                  <a:pt x="939" y="138"/>
                  <a:pt x="934" y="137"/>
                </a:cubicBezTo>
                <a:cubicBezTo>
                  <a:pt x="929" y="136"/>
                  <a:pt x="925" y="135"/>
                  <a:pt x="921" y="135"/>
                </a:cubicBezTo>
                <a:moveTo>
                  <a:pt x="780" y="115"/>
                </a:moveTo>
                <a:cubicBezTo>
                  <a:pt x="810" y="115"/>
                  <a:pt x="810" y="115"/>
                  <a:pt x="810" y="115"/>
                </a:cubicBezTo>
                <a:cubicBezTo>
                  <a:pt x="810" y="126"/>
                  <a:pt x="810" y="126"/>
                  <a:pt x="810" y="126"/>
                </a:cubicBezTo>
                <a:cubicBezTo>
                  <a:pt x="812" y="122"/>
                  <a:pt x="816" y="119"/>
                  <a:pt x="820" y="116"/>
                </a:cubicBezTo>
                <a:cubicBezTo>
                  <a:pt x="825" y="114"/>
                  <a:pt x="830" y="113"/>
                  <a:pt x="836" y="113"/>
                </a:cubicBezTo>
                <a:cubicBezTo>
                  <a:pt x="846" y="113"/>
                  <a:pt x="853" y="116"/>
                  <a:pt x="859" y="122"/>
                </a:cubicBezTo>
                <a:cubicBezTo>
                  <a:pt x="864" y="128"/>
                  <a:pt x="866" y="138"/>
                  <a:pt x="866" y="150"/>
                </a:cubicBezTo>
                <a:cubicBezTo>
                  <a:pt x="866" y="204"/>
                  <a:pt x="866" y="204"/>
                  <a:pt x="866" y="204"/>
                </a:cubicBezTo>
                <a:cubicBezTo>
                  <a:pt x="836" y="204"/>
                  <a:pt x="836" y="204"/>
                  <a:pt x="836" y="204"/>
                </a:cubicBezTo>
                <a:cubicBezTo>
                  <a:pt x="836" y="156"/>
                  <a:pt x="836" y="156"/>
                  <a:pt x="836" y="156"/>
                </a:cubicBezTo>
                <a:cubicBezTo>
                  <a:pt x="836" y="145"/>
                  <a:pt x="832" y="140"/>
                  <a:pt x="824" y="140"/>
                </a:cubicBezTo>
                <a:cubicBezTo>
                  <a:pt x="819" y="140"/>
                  <a:pt x="816" y="142"/>
                  <a:pt x="814" y="144"/>
                </a:cubicBezTo>
                <a:cubicBezTo>
                  <a:pt x="812" y="147"/>
                  <a:pt x="810" y="152"/>
                  <a:pt x="810" y="157"/>
                </a:cubicBezTo>
                <a:cubicBezTo>
                  <a:pt x="810" y="204"/>
                  <a:pt x="810" y="204"/>
                  <a:pt x="810" y="204"/>
                </a:cubicBezTo>
                <a:cubicBezTo>
                  <a:pt x="780" y="204"/>
                  <a:pt x="780" y="204"/>
                  <a:pt x="780" y="204"/>
                </a:cubicBezTo>
                <a:lnTo>
                  <a:pt x="780" y="115"/>
                </a:lnTo>
                <a:close/>
                <a:moveTo>
                  <a:pt x="729" y="115"/>
                </a:moveTo>
                <a:cubicBezTo>
                  <a:pt x="760" y="115"/>
                  <a:pt x="760" y="115"/>
                  <a:pt x="760" y="115"/>
                </a:cubicBezTo>
                <a:cubicBezTo>
                  <a:pt x="760" y="204"/>
                  <a:pt x="760" y="204"/>
                  <a:pt x="760" y="204"/>
                </a:cubicBezTo>
                <a:cubicBezTo>
                  <a:pt x="729" y="204"/>
                  <a:pt x="729" y="204"/>
                  <a:pt x="729" y="204"/>
                </a:cubicBezTo>
                <a:lnTo>
                  <a:pt x="729" y="115"/>
                </a:lnTo>
                <a:close/>
                <a:moveTo>
                  <a:pt x="744" y="101"/>
                </a:moveTo>
                <a:cubicBezTo>
                  <a:pt x="739" y="101"/>
                  <a:pt x="735" y="100"/>
                  <a:pt x="732" y="97"/>
                </a:cubicBezTo>
                <a:cubicBezTo>
                  <a:pt x="729" y="94"/>
                  <a:pt x="727" y="90"/>
                  <a:pt x="727" y="85"/>
                </a:cubicBezTo>
                <a:cubicBezTo>
                  <a:pt x="727" y="80"/>
                  <a:pt x="729" y="76"/>
                  <a:pt x="732" y="73"/>
                </a:cubicBezTo>
                <a:cubicBezTo>
                  <a:pt x="735" y="70"/>
                  <a:pt x="739" y="68"/>
                  <a:pt x="744" y="68"/>
                </a:cubicBezTo>
                <a:cubicBezTo>
                  <a:pt x="749" y="68"/>
                  <a:pt x="753" y="70"/>
                  <a:pt x="757" y="73"/>
                </a:cubicBezTo>
                <a:cubicBezTo>
                  <a:pt x="760" y="76"/>
                  <a:pt x="762" y="80"/>
                  <a:pt x="762" y="85"/>
                </a:cubicBezTo>
                <a:cubicBezTo>
                  <a:pt x="762" y="90"/>
                  <a:pt x="760" y="94"/>
                  <a:pt x="757" y="97"/>
                </a:cubicBezTo>
                <a:cubicBezTo>
                  <a:pt x="753" y="100"/>
                  <a:pt x="749" y="101"/>
                  <a:pt x="744" y="101"/>
                </a:cubicBezTo>
                <a:moveTo>
                  <a:pt x="676" y="73"/>
                </a:moveTo>
                <a:cubicBezTo>
                  <a:pt x="707" y="73"/>
                  <a:pt x="707" y="73"/>
                  <a:pt x="707" y="73"/>
                </a:cubicBezTo>
                <a:cubicBezTo>
                  <a:pt x="707" y="204"/>
                  <a:pt x="707" y="204"/>
                  <a:pt x="707" y="204"/>
                </a:cubicBezTo>
                <a:cubicBezTo>
                  <a:pt x="676" y="204"/>
                  <a:pt x="676" y="204"/>
                  <a:pt x="676" y="204"/>
                </a:cubicBezTo>
                <a:lnTo>
                  <a:pt x="676" y="73"/>
                </a:lnTo>
                <a:close/>
                <a:moveTo>
                  <a:pt x="625" y="73"/>
                </a:moveTo>
                <a:cubicBezTo>
                  <a:pt x="656" y="73"/>
                  <a:pt x="656" y="73"/>
                  <a:pt x="656" y="73"/>
                </a:cubicBezTo>
                <a:cubicBezTo>
                  <a:pt x="656" y="204"/>
                  <a:pt x="656" y="204"/>
                  <a:pt x="656" y="204"/>
                </a:cubicBezTo>
                <a:cubicBezTo>
                  <a:pt x="625" y="204"/>
                  <a:pt x="625" y="204"/>
                  <a:pt x="625" y="204"/>
                </a:cubicBezTo>
                <a:lnTo>
                  <a:pt x="625" y="73"/>
                </a:lnTo>
                <a:close/>
                <a:moveTo>
                  <a:pt x="564" y="181"/>
                </a:moveTo>
                <a:cubicBezTo>
                  <a:pt x="570" y="181"/>
                  <a:pt x="574" y="179"/>
                  <a:pt x="578" y="175"/>
                </a:cubicBezTo>
                <a:cubicBezTo>
                  <a:pt x="581" y="171"/>
                  <a:pt x="583" y="166"/>
                  <a:pt x="583" y="160"/>
                </a:cubicBezTo>
                <a:cubicBezTo>
                  <a:pt x="583" y="153"/>
                  <a:pt x="581" y="148"/>
                  <a:pt x="578" y="144"/>
                </a:cubicBezTo>
                <a:cubicBezTo>
                  <a:pt x="574" y="140"/>
                  <a:pt x="570" y="139"/>
                  <a:pt x="564" y="139"/>
                </a:cubicBezTo>
                <a:cubicBezTo>
                  <a:pt x="558" y="139"/>
                  <a:pt x="553" y="140"/>
                  <a:pt x="550" y="144"/>
                </a:cubicBezTo>
                <a:cubicBezTo>
                  <a:pt x="546" y="148"/>
                  <a:pt x="544" y="153"/>
                  <a:pt x="544" y="160"/>
                </a:cubicBezTo>
                <a:cubicBezTo>
                  <a:pt x="544" y="166"/>
                  <a:pt x="546" y="171"/>
                  <a:pt x="550" y="175"/>
                </a:cubicBezTo>
                <a:cubicBezTo>
                  <a:pt x="553" y="179"/>
                  <a:pt x="558" y="181"/>
                  <a:pt x="564" y="181"/>
                </a:cubicBezTo>
                <a:moveTo>
                  <a:pt x="564" y="207"/>
                </a:moveTo>
                <a:cubicBezTo>
                  <a:pt x="557" y="207"/>
                  <a:pt x="550" y="205"/>
                  <a:pt x="544" y="203"/>
                </a:cubicBezTo>
                <a:cubicBezTo>
                  <a:pt x="538" y="200"/>
                  <a:pt x="533" y="197"/>
                  <a:pt x="529" y="192"/>
                </a:cubicBezTo>
                <a:cubicBezTo>
                  <a:pt x="524" y="188"/>
                  <a:pt x="521" y="183"/>
                  <a:pt x="518" y="177"/>
                </a:cubicBezTo>
                <a:cubicBezTo>
                  <a:pt x="516" y="171"/>
                  <a:pt x="515" y="164"/>
                  <a:pt x="515" y="158"/>
                </a:cubicBezTo>
                <a:cubicBezTo>
                  <a:pt x="515" y="151"/>
                  <a:pt x="516" y="145"/>
                  <a:pt x="518" y="139"/>
                </a:cubicBezTo>
                <a:cubicBezTo>
                  <a:pt x="521" y="134"/>
                  <a:pt x="524" y="129"/>
                  <a:pt x="529" y="125"/>
                </a:cubicBezTo>
                <a:cubicBezTo>
                  <a:pt x="533" y="121"/>
                  <a:pt x="538" y="118"/>
                  <a:pt x="544" y="116"/>
                </a:cubicBezTo>
                <a:cubicBezTo>
                  <a:pt x="550" y="114"/>
                  <a:pt x="557" y="113"/>
                  <a:pt x="564" y="113"/>
                </a:cubicBezTo>
                <a:cubicBezTo>
                  <a:pt x="571" y="113"/>
                  <a:pt x="577" y="114"/>
                  <a:pt x="583" y="116"/>
                </a:cubicBezTo>
                <a:cubicBezTo>
                  <a:pt x="589" y="118"/>
                  <a:pt x="594" y="122"/>
                  <a:pt x="599" y="126"/>
                </a:cubicBezTo>
                <a:cubicBezTo>
                  <a:pt x="603" y="130"/>
                  <a:pt x="606" y="135"/>
                  <a:pt x="609" y="141"/>
                </a:cubicBezTo>
                <a:cubicBezTo>
                  <a:pt x="611" y="147"/>
                  <a:pt x="612" y="153"/>
                  <a:pt x="612" y="160"/>
                </a:cubicBezTo>
                <a:cubicBezTo>
                  <a:pt x="612" y="166"/>
                  <a:pt x="611" y="173"/>
                  <a:pt x="609" y="178"/>
                </a:cubicBezTo>
                <a:cubicBezTo>
                  <a:pt x="606" y="184"/>
                  <a:pt x="603" y="189"/>
                  <a:pt x="599" y="193"/>
                </a:cubicBezTo>
                <a:cubicBezTo>
                  <a:pt x="594" y="197"/>
                  <a:pt x="589" y="201"/>
                  <a:pt x="583" y="203"/>
                </a:cubicBezTo>
                <a:cubicBezTo>
                  <a:pt x="577" y="205"/>
                  <a:pt x="571" y="207"/>
                  <a:pt x="564" y="207"/>
                </a:cubicBezTo>
                <a:moveTo>
                  <a:pt x="507" y="192"/>
                </a:moveTo>
                <a:cubicBezTo>
                  <a:pt x="501" y="196"/>
                  <a:pt x="494" y="200"/>
                  <a:pt x="486" y="202"/>
                </a:cubicBezTo>
                <a:cubicBezTo>
                  <a:pt x="478" y="205"/>
                  <a:pt x="469" y="206"/>
                  <a:pt x="460" y="206"/>
                </a:cubicBezTo>
                <a:cubicBezTo>
                  <a:pt x="450" y="206"/>
                  <a:pt x="440" y="204"/>
                  <a:pt x="432" y="201"/>
                </a:cubicBezTo>
                <a:cubicBezTo>
                  <a:pt x="424" y="198"/>
                  <a:pt x="417" y="194"/>
                  <a:pt x="411" y="188"/>
                </a:cubicBezTo>
                <a:cubicBezTo>
                  <a:pt x="405" y="183"/>
                  <a:pt x="401" y="176"/>
                  <a:pt x="398" y="167"/>
                </a:cubicBezTo>
                <a:cubicBezTo>
                  <a:pt x="394" y="159"/>
                  <a:pt x="393" y="150"/>
                  <a:pt x="393" y="139"/>
                </a:cubicBezTo>
                <a:cubicBezTo>
                  <a:pt x="393" y="129"/>
                  <a:pt x="395" y="120"/>
                  <a:pt x="398" y="112"/>
                </a:cubicBezTo>
                <a:cubicBezTo>
                  <a:pt x="402" y="104"/>
                  <a:pt x="406" y="96"/>
                  <a:pt x="413" y="90"/>
                </a:cubicBezTo>
                <a:cubicBezTo>
                  <a:pt x="419" y="85"/>
                  <a:pt x="427" y="80"/>
                  <a:pt x="435" y="77"/>
                </a:cubicBezTo>
                <a:cubicBezTo>
                  <a:pt x="444" y="73"/>
                  <a:pt x="454" y="72"/>
                  <a:pt x="464" y="72"/>
                </a:cubicBezTo>
                <a:cubicBezTo>
                  <a:pt x="468" y="72"/>
                  <a:pt x="472" y="72"/>
                  <a:pt x="476" y="72"/>
                </a:cubicBezTo>
                <a:cubicBezTo>
                  <a:pt x="480" y="73"/>
                  <a:pt x="484" y="74"/>
                  <a:pt x="487" y="75"/>
                </a:cubicBezTo>
                <a:cubicBezTo>
                  <a:pt x="491" y="76"/>
                  <a:pt x="495" y="77"/>
                  <a:pt x="498" y="78"/>
                </a:cubicBezTo>
                <a:cubicBezTo>
                  <a:pt x="501" y="79"/>
                  <a:pt x="504" y="81"/>
                  <a:pt x="507" y="82"/>
                </a:cubicBezTo>
                <a:cubicBezTo>
                  <a:pt x="493" y="109"/>
                  <a:pt x="493" y="109"/>
                  <a:pt x="493" y="109"/>
                </a:cubicBezTo>
                <a:cubicBezTo>
                  <a:pt x="490" y="108"/>
                  <a:pt x="488" y="107"/>
                  <a:pt x="486" y="106"/>
                </a:cubicBezTo>
                <a:cubicBezTo>
                  <a:pt x="484" y="105"/>
                  <a:pt x="482" y="104"/>
                  <a:pt x="480" y="104"/>
                </a:cubicBezTo>
                <a:cubicBezTo>
                  <a:pt x="478" y="103"/>
                  <a:pt x="476" y="103"/>
                  <a:pt x="474" y="102"/>
                </a:cubicBezTo>
                <a:cubicBezTo>
                  <a:pt x="472" y="102"/>
                  <a:pt x="469" y="102"/>
                  <a:pt x="466" y="102"/>
                </a:cubicBezTo>
                <a:cubicBezTo>
                  <a:pt x="455" y="102"/>
                  <a:pt x="445" y="105"/>
                  <a:pt x="439" y="112"/>
                </a:cubicBezTo>
                <a:cubicBezTo>
                  <a:pt x="432" y="118"/>
                  <a:pt x="428" y="127"/>
                  <a:pt x="428" y="139"/>
                </a:cubicBezTo>
                <a:cubicBezTo>
                  <a:pt x="428" y="144"/>
                  <a:pt x="429" y="149"/>
                  <a:pt x="431" y="154"/>
                </a:cubicBezTo>
                <a:cubicBezTo>
                  <a:pt x="433" y="158"/>
                  <a:pt x="435" y="162"/>
                  <a:pt x="438" y="165"/>
                </a:cubicBezTo>
                <a:cubicBezTo>
                  <a:pt x="441" y="168"/>
                  <a:pt x="445" y="171"/>
                  <a:pt x="449" y="173"/>
                </a:cubicBezTo>
                <a:cubicBezTo>
                  <a:pt x="454" y="175"/>
                  <a:pt x="459" y="175"/>
                  <a:pt x="464" y="175"/>
                </a:cubicBezTo>
                <a:cubicBezTo>
                  <a:pt x="469" y="175"/>
                  <a:pt x="474" y="175"/>
                  <a:pt x="479" y="173"/>
                </a:cubicBezTo>
                <a:cubicBezTo>
                  <a:pt x="484" y="171"/>
                  <a:pt x="489" y="168"/>
                  <a:pt x="493" y="165"/>
                </a:cubicBezTo>
                <a:lnTo>
                  <a:pt x="507" y="192"/>
                </a:lnTo>
                <a:close/>
                <a:moveTo>
                  <a:pt x="126" y="2"/>
                </a:moveTo>
                <a:cubicBezTo>
                  <a:pt x="130" y="1"/>
                  <a:pt x="133" y="1"/>
                  <a:pt x="137" y="0"/>
                </a:cubicBezTo>
                <a:cubicBezTo>
                  <a:pt x="154" y="95"/>
                  <a:pt x="154" y="95"/>
                  <a:pt x="154" y="95"/>
                </a:cubicBezTo>
                <a:cubicBezTo>
                  <a:pt x="150" y="96"/>
                  <a:pt x="146" y="96"/>
                  <a:pt x="143" y="97"/>
                </a:cubicBezTo>
                <a:lnTo>
                  <a:pt x="126" y="2"/>
                </a:lnTo>
                <a:close/>
                <a:moveTo>
                  <a:pt x="122" y="107"/>
                </a:moveTo>
                <a:cubicBezTo>
                  <a:pt x="126" y="105"/>
                  <a:pt x="129" y="102"/>
                  <a:pt x="133" y="101"/>
                </a:cubicBezTo>
                <a:cubicBezTo>
                  <a:pt x="85" y="17"/>
                  <a:pt x="85" y="17"/>
                  <a:pt x="85" y="17"/>
                </a:cubicBezTo>
                <a:cubicBezTo>
                  <a:pt x="82" y="19"/>
                  <a:pt x="78" y="21"/>
                  <a:pt x="74" y="24"/>
                </a:cubicBezTo>
                <a:lnTo>
                  <a:pt x="122" y="107"/>
                </a:lnTo>
                <a:close/>
                <a:moveTo>
                  <a:pt x="95" y="160"/>
                </a:moveTo>
                <a:cubicBezTo>
                  <a:pt x="95" y="156"/>
                  <a:pt x="95" y="153"/>
                  <a:pt x="96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52"/>
                  <a:pt x="0" y="156"/>
                  <a:pt x="0" y="159"/>
                </a:cubicBezTo>
                <a:cubicBezTo>
                  <a:pt x="0" y="162"/>
                  <a:pt x="0" y="165"/>
                  <a:pt x="0" y="169"/>
                </a:cubicBezTo>
                <a:cubicBezTo>
                  <a:pt x="95" y="169"/>
                  <a:pt x="95" y="169"/>
                  <a:pt x="95" y="169"/>
                </a:cubicBezTo>
                <a:cubicBezTo>
                  <a:pt x="95" y="166"/>
                  <a:pt x="95" y="163"/>
                  <a:pt x="95" y="160"/>
                </a:cubicBezTo>
                <a:moveTo>
                  <a:pt x="224" y="160"/>
                </a:moveTo>
                <a:cubicBezTo>
                  <a:pt x="224" y="195"/>
                  <a:pt x="195" y="224"/>
                  <a:pt x="159" y="224"/>
                </a:cubicBezTo>
                <a:cubicBezTo>
                  <a:pt x="128" y="224"/>
                  <a:pt x="101" y="201"/>
                  <a:pt x="96" y="171"/>
                </a:cubicBezTo>
                <a:cubicBezTo>
                  <a:pt x="6" y="203"/>
                  <a:pt x="6" y="203"/>
                  <a:pt x="6" y="203"/>
                </a:cubicBezTo>
                <a:cubicBezTo>
                  <a:pt x="8" y="210"/>
                  <a:pt x="11" y="217"/>
                  <a:pt x="14" y="224"/>
                </a:cubicBezTo>
                <a:cubicBezTo>
                  <a:pt x="103" y="191"/>
                  <a:pt x="103" y="191"/>
                  <a:pt x="103" y="191"/>
                </a:cubicBezTo>
                <a:cubicBezTo>
                  <a:pt x="30" y="253"/>
                  <a:pt x="30" y="253"/>
                  <a:pt x="30" y="253"/>
                </a:cubicBezTo>
                <a:cubicBezTo>
                  <a:pt x="34" y="259"/>
                  <a:pt x="40" y="265"/>
                  <a:pt x="45" y="271"/>
                </a:cubicBezTo>
                <a:cubicBezTo>
                  <a:pt x="113" y="213"/>
                  <a:pt x="113" y="213"/>
                  <a:pt x="113" y="213"/>
                </a:cubicBezTo>
                <a:cubicBezTo>
                  <a:pt x="69" y="291"/>
                  <a:pt x="69" y="291"/>
                  <a:pt x="69" y="291"/>
                </a:cubicBezTo>
                <a:cubicBezTo>
                  <a:pt x="76" y="296"/>
                  <a:pt x="83" y="300"/>
                  <a:pt x="91" y="304"/>
                </a:cubicBezTo>
                <a:cubicBezTo>
                  <a:pt x="133" y="231"/>
                  <a:pt x="133" y="231"/>
                  <a:pt x="133" y="231"/>
                </a:cubicBezTo>
                <a:cubicBezTo>
                  <a:pt x="118" y="314"/>
                  <a:pt x="118" y="314"/>
                  <a:pt x="118" y="314"/>
                </a:cubicBezTo>
                <a:cubicBezTo>
                  <a:pt x="127" y="317"/>
                  <a:pt x="136" y="318"/>
                  <a:pt x="146" y="319"/>
                </a:cubicBezTo>
                <a:cubicBezTo>
                  <a:pt x="159" y="241"/>
                  <a:pt x="159" y="241"/>
                  <a:pt x="159" y="241"/>
                </a:cubicBezTo>
                <a:cubicBezTo>
                  <a:pt x="173" y="319"/>
                  <a:pt x="173" y="319"/>
                  <a:pt x="173" y="319"/>
                </a:cubicBezTo>
                <a:cubicBezTo>
                  <a:pt x="183" y="318"/>
                  <a:pt x="192" y="317"/>
                  <a:pt x="202" y="314"/>
                </a:cubicBezTo>
                <a:cubicBezTo>
                  <a:pt x="189" y="242"/>
                  <a:pt x="189" y="242"/>
                  <a:pt x="189" y="242"/>
                </a:cubicBezTo>
                <a:cubicBezTo>
                  <a:pt x="225" y="305"/>
                  <a:pt x="225" y="305"/>
                  <a:pt x="225" y="305"/>
                </a:cubicBezTo>
                <a:cubicBezTo>
                  <a:pt x="235" y="301"/>
                  <a:pt x="245" y="295"/>
                  <a:pt x="253" y="289"/>
                </a:cubicBezTo>
                <a:cubicBezTo>
                  <a:pt x="220" y="231"/>
                  <a:pt x="220" y="231"/>
                  <a:pt x="220" y="231"/>
                </a:cubicBezTo>
                <a:cubicBezTo>
                  <a:pt x="271" y="274"/>
                  <a:pt x="271" y="274"/>
                  <a:pt x="271" y="274"/>
                </a:cubicBezTo>
                <a:cubicBezTo>
                  <a:pt x="279" y="266"/>
                  <a:pt x="286" y="257"/>
                  <a:pt x="293" y="247"/>
                </a:cubicBezTo>
                <a:cubicBezTo>
                  <a:pt x="247" y="209"/>
                  <a:pt x="247" y="209"/>
                  <a:pt x="247" y="209"/>
                </a:cubicBezTo>
                <a:cubicBezTo>
                  <a:pt x="303" y="229"/>
                  <a:pt x="303" y="229"/>
                  <a:pt x="303" y="229"/>
                </a:cubicBezTo>
                <a:cubicBezTo>
                  <a:pt x="308" y="219"/>
                  <a:pt x="312" y="207"/>
                  <a:pt x="315" y="195"/>
                </a:cubicBezTo>
                <a:cubicBezTo>
                  <a:pt x="266" y="177"/>
                  <a:pt x="266" y="177"/>
                  <a:pt x="266" y="177"/>
                </a:cubicBezTo>
                <a:cubicBezTo>
                  <a:pt x="318" y="177"/>
                  <a:pt x="318" y="177"/>
                  <a:pt x="318" y="177"/>
                </a:cubicBezTo>
                <a:cubicBezTo>
                  <a:pt x="319" y="171"/>
                  <a:pt x="319" y="165"/>
                  <a:pt x="319" y="159"/>
                </a:cubicBezTo>
                <a:cubicBezTo>
                  <a:pt x="319" y="152"/>
                  <a:pt x="318" y="145"/>
                  <a:pt x="317" y="138"/>
                </a:cubicBezTo>
                <a:cubicBezTo>
                  <a:pt x="220" y="138"/>
                  <a:pt x="220" y="138"/>
                  <a:pt x="220" y="138"/>
                </a:cubicBezTo>
                <a:cubicBezTo>
                  <a:pt x="223" y="145"/>
                  <a:pt x="224" y="152"/>
                  <a:pt x="224" y="160"/>
                </a:cubicBezTo>
                <a:moveTo>
                  <a:pt x="97" y="145"/>
                </a:moveTo>
                <a:cubicBezTo>
                  <a:pt x="98" y="139"/>
                  <a:pt x="100" y="134"/>
                  <a:pt x="103" y="129"/>
                </a:cubicBezTo>
                <a:cubicBezTo>
                  <a:pt x="13" y="96"/>
                  <a:pt x="13" y="96"/>
                  <a:pt x="13" y="96"/>
                </a:cubicBezTo>
                <a:cubicBezTo>
                  <a:pt x="11" y="101"/>
                  <a:pt x="9" y="107"/>
                  <a:pt x="7" y="112"/>
                </a:cubicBezTo>
                <a:lnTo>
                  <a:pt x="97" y="145"/>
                </a:lnTo>
                <a:close/>
                <a:moveTo>
                  <a:pt x="280" y="54"/>
                </a:moveTo>
                <a:cubicBezTo>
                  <a:pt x="207" y="115"/>
                  <a:pt x="207" y="115"/>
                  <a:pt x="207" y="115"/>
                </a:cubicBezTo>
                <a:cubicBezTo>
                  <a:pt x="208" y="117"/>
                  <a:pt x="210" y="119"/>
                  <a:pt x="212" y="121"/>
                </a:cubicBezTo>
                <a:cubicBezTo>
                  <a:pt x="285" y="60"/>
                  <a:pt x="285" y="60"/>
                  <a:pt x="285" y="60"/>
                </a:cubicBezTo>
                <a:cubicBezTo>
                  <a:pt x="283" y="58"/>
                  <a:pt x="281" y="56"/>
                  <a:pt x="280" y="54"/>
                </a:cubicBezTo>
                <a:moveTo>
                  <a:pt x="243" y="23"/>
                </a:moveTo>
                <a:cubicBezTo>
                  <a:pt x="241" y="21"/>
                  <a:pt x="238" y="20"/>
                  <a:pt x="236" y="18"/>
                </a:cubicBezTo>
                <a:cubicBezTo>
                  <a:pt x="188" y="102"/>
                  <a:pt x="188" y="102"/>
                  <a:pt x="188" y="102"/>
                </a:cubicBezTo>
                <a:cubicBezTo>
                  <a:pt x="190" y="103"/>
                  <a:pt x="193" y="104"/>
                  <a:pt x="196" y="106"/>
                </a:cubicBezTo>
                <a:lnTo>
                  <a:pt x="243" y="23"/>
                </a:lnTo>
                <a:close/>
                <a:moveTo>
                  <a:pt x="116" y="112"/>
                </a:moveTo>
                <a:cubicBezTo>
                  <a:pt x="42" y="50"/>
                  <a:pt x="42" y="50"/>
                  <a:pt x="42" y="50"/>
                </a:cubicBezTo>
                <a:cubicBezTo>
                  <a:pt x="39" y="54"/>
                  <a:pt x="36" y="58"/>
                  <a:pt x="33" y="62"/>
                </a:cubicBezTo>
                <a:cubicBezTo>
                  <a:pt x="106" y="124"/>
                  <a:pt x="106" y="124"/>
                  <a:pt x="106" y="124"/>
                </a:cubicBezTo>
                <a:cubicBezTo>
                  <a:pt x="109" y="119"/>
                  <a:pt x="112" y="116"/>
                  <a:pt x="116" y="112"/>
                </a:cubicBezTo>
                <a:moveTo>
                  <a:pt x="166" y="95"/>
                </a:moveTo>
                <a:cubicBezTo>
                  <a:pt x="169" y="96"/>
                  <a:pt x="172" y="96"/>
                  <a:pt x="175" y="97"/>
                </a:cubicBezTo>
                <a:cubicBezTo>
                  <a:pt x="192" y="2"/>
                  <a:pt x="192" y="2"/>
                  <a:pt x="192" y="2"/>
                </a:cubicBezTo>
                <a:cubicBezTo>
                  <a:pt x="189" y="1"/>
                  <a:pt x="186" y="1"/>
                  <a:pt x="183" y="0"/>
                </a:cubicBezTo>
                <a:lnTo>
                  <a:pt x="166" y="9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609585"/>
            <a:endParaRPr 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11987"/>
      </p:ext>
    </p:extLst>
  </p:cSld>
  <p:clrMapOvr>
    <a:masterClrMapping/>
  </p:clrMapOvr>
  <p:transition>
    <p:wipe dir="r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6A440C-5DF3-4DDD-A00A-84F8F4748E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>
              <a:solidFill>
                <a:srgbClr val="E4551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4E18CA-2E4A-41D9-B678-28F90E51E0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smtClean="0">
                <a:solidFill>
                  <a:srgbClr val="FFFFFF"/>
                </a:solidFill>
              </a:rPr>
              <a:pPr algn="r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936109"/>
      </p:ext>
    </p:extLst>
  </p:cSld>
  <p:clrMapOvr>
    <a:masterClrMapping/>
  </p:clrMapOvr>
  <p:transition>
    <p:wipe dir="r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| Black |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C24002-EE42-4430-9A4A-6C0B504FEA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>
              <a:solidFill>
                <a:srgbClr val="E4551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0FB2B-E08A-4F60-8C05-86602CA65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smtClean="0">
                <a:solidFill>
                  <a:srgbClr val="FFFFFF"/>
                </a:solidFill>
              </a:rPr>
              <a:pPr algn="r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53DD90CB-1EDF-48E1-BC72-0C5983054F42}"/>
              </a:ext>
            </a:extLst>
          </p:cNvPr>
          <p:cNvSpPr txBox="1">
            <a:spLocks/>
          </p:cNvSpPr>
          <p:nvPr userDrawn="1"/>
        </p:nvSpPr>
        <p:spPr>
          <a:xfrm>
            <a:off x="5296102" y="6279969"/>
            <a:ext cx="5997303" cy="1830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600" b="0" kern="800" spc="4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spc="0" dirty="0">
                <a:solidFill>
                  <a:srgbClr val="FFFFFF"/>
                </a:solidFill>
                <a:cs typeface="DIN-Light"/>
              </a:rPr>
              <a:t>© 2020 </a:t>
            </a:r>
            <a:r>
              <a:rPr lang="en-US" sz="800" spc="0" dirty="0">
                <a:solidFill>
                  <a:srgbClr val="FFFFFF"/>
                </a:solidFill>
              </a:rPr>
              <a:t>Collins Aerospace</a:t>
            </a:r>
            <a:endParaRPr lang="en-US" sz="800" spc="0" dirty="0">
              <a:solidFill>
                <a:srgbClr val="E4551F"/>
              </a:solidFill>
              <a:cs typeface="DIN-Light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779758229"/>
      </p:ext>
    </p:extLst>
  </p:cSld>
  <p:clrMapOvr>
    <a:masterClrMapping/>
  </p:clrMapOvr>
  <p:transition>
    <p:wipe dir="r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Black | Bombardier Challen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A1E556-6413-2748-8C90-1490CB30C34A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5"/>
            <a:ext cx="12192000" cy="68600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8E1708-9243-4A88-A0A5-D260B7B623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>
              <a:solidFill>
                <a:srgbClr val="E4551F"/>
              </a:solidFill>
            </a:endParaRP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0" y="466828"/>
            <a:ext cx="6495845" cy="16176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pc="400" baseline="0"/>
            </a:lvl1pPr>
          </a:lstStyle>
          <a:p>
            <a:pPr lvl="0"/>
            <a:r>
              <a:rPr lang="en-US" dirty="0"/>
              <a:t>TITLE HERE. ALL CAPS. WHITE. 24 PT.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7397E52E-98A3-4984-931D-1E63DCDB9A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" y="2138819"/>
            <a:ext cx="6507888" cy="613853"/>
          </a:xfrm>
        </p:spPr>
        <p:txBody>
          <a:bodyPr anchor="t">
            <a:noAutofit/>
          </a:bodyPr>
          <a:lstStyle>
            <a:lvl1pPr marL="0" indent="0">
              <a:buNone/>
              <a:defRPr sz="1467" cap="all" spc="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 HERE. ALL CAPS. TERRA COTTA. 11 PT.</a:t>
            </a:r>
          </a:p>
        </p:txBody>
      </p:sp>
      <p:sp>
        <p:nvSpPr>
          <p:cNvPr id="41" name="Footer Placeholder 3">
            <a:extLst>
              <a:ext uri="{FF2B5EF4-FFF2-40B4-BE49-F238E27FC236}">
                <a16:creationId xmlns:a16="http://schemas.microsoft.com/office/drawing/2014/main" id="{429F49EF-383E-43F9-9E97-7A0B53287D22}"/>
              </a:ext>
            </a:extLst>
          </p:cNvPr>
          <p:cNvSpPr txBox="1">
            <a:spLocks/>
          </p:cNvSpPr>
          <p:nvPr userDrawn="1"/>
        </p:nvSpPr>
        <p:spPr>
          <a:xfrm>
            <a:off x="5296102" y="6279969"/>
            <a:ext cx="5997303" cy="1830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600" b="0" kern="800" spc="4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spc="0" dirty="0">
                <a:solidFill>
                  <a:srgbClr val="000000"/>
                </a:solidFill>
                <a:cs typeface="DIN-Light"/>
              </a:rPr>
              <a:t>© 2020 </a:t>
            </a:r>
            <a:r>
              <a:rPr lang="en-US" sz="800" spc="0" dirty="0">
                <a:solidFill>
                  <a:srgbClr val="000000"/>
                </a:solidFill>
              </a:rPr>
              <a:t>Collins Aerospace</a:t>
            </a:r>
            <a:endParaRPr lang="en-US" sz="800" spc="0" dirty="0">
              <a:solidFill>
                <a:srgbClr val="000000"/>
              </a:solidFill>
              <a:cs typeface="DIN-Light"/>
              <a:sym typeface="Verdana"/>
            </a:endParaRPr>
          </a:p>
        </p:txBody>
      </p:sp>
      <p:sp>
        <p:nvSpPr>
          <p:cNvPr id="42" name="Logo">
            <a:extLst>
              <a:ext uri="{FF2B5EF4-FFF2-40B4-BE49-F238E27FC236}">
                <a16:creationId xmlns:a16="http://schemas.microsoft.com/office/drawing/2014/main" id="{D53113AF-C9CA-4D81-B08C-462C910D307E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623147" y="6264635"/>
            <a:ext cx="2087917" cy="353568"/>
          </a:xfrm>
          <a:custGeom>
            <a:avLst/>
            <a:gdLst>
              <a:gd name="T0" fmla="*/ 1871 w 1887"/>
              <a:gd name="T1" fmla="*/ 204 h 319"/>
              <a:gd name="T2" fmla="*/ 1811 w 1887"/>
              <a:gd name="T3" fmla="*/ 126 h 319"/>
              <a:gd name="T4" fmla="*/ 1886 w 1887"/>
              <a:gd name="T5" fmla="*/ 168 h 319"/>
              <a:gd name="T6" fmla="*/ 1779 w 1887"/>
              <a:gd name="T7" fmla="*/ 204 h 319"/>
              <a:gd name="T8" fmla="*/ 1728 w 1887"/>
              <a:gd name="T9" fmla="*/ 126 h 319"/>
              <a:gd name="T10" fmla="*/ 1751 w 1887"/>
              <a:gd name="T11" fmla="*/ 146 h 319"/>
              <a:gd name="T12" fmla="*/ 1656 w 1887"/>
              <a:gd name="T13" fmla="*/ 179 h 319"/>
              <a:gd name="T14" fmla="*/ 1643 w 1887"/>
              <a:gd name="T15" fmla="*/ 174 h 319"/>
              <a:gd name="T16" fmla="*/ 1611 w 1887"/>
              <a:gd name="T17" fmla="*/ 141 h 319"/>
              <a:gd name="T18" fmla="*/ 1703 w 1887"/>
              <a:gd name="T19" fmla="*/ 115 h 319"/>
              <a:gd name="T20" fmla="*/ 1562 w 1887"/>
              <a:gd name="T21" fmla="*/ 174 h 319"/>
              <a:gd name="T22" fmla="*/ 1549 w 1887"/>
              <a:gd name="T23" fmla="*/ 179 h 319"/>
              <a:gd name="T24" fmla="*/ 1587 w 1887"/>
              <a:gd name="T25" fmla="*/ 126 h 319"/>
              <a:gd name="T26" fmla="*/ 1543 w 1887"/>
              <a:gd name="T27" fmla="*/ 204 h 319"/>
              <a:gd name="T28" fmla="*/ 1448 w 1887"/>
              <a:gd name="T29" fmla="*/ 145 h 319"/>
              <a:gd name="T30" fmla="*/ 1414 w 1887"/>
              <a:gd name="T31" fmla="*/ 198 h 319"/>
              <a:gd name="T32" fmla="*/ 1452 w 1887"/>
              <a:gd name="T33" fmla="*/ 173 h 319"/>
              <a:gd name="T34" fmla="*/ 1453 w 1887"/>
              <a:gd name="T35" fmla="*/ 113 h 319"/>
              <a:gd name="T36" fmla="*/ 1370 w 1887"/>
              <a:gd name="T37" fmla="*/ 175 h 319"/>
              <a:gd name="T38" fmla="*/ 1356 w 1887"/>
              <a:gd name="T39" fmla="*/ 181 h 319"/>
              <a:gd name="T40" fmla="*/ 1321 w 1887"/>
              <a:gd name="T41" fmla="*/ 126 h 319"/>
              <a:gd name="T42" fmla="*/ 1401 w 1887"/>
              <a:gd name="T43" fmla="*/ 178 h 319"/>
              <a:gd name="T44" fmla="*/ 1278 w 1887"/>
              <a:gd name="T45" fmla="*/ 118 h 319"/>
              <a:gd name="T46" fmla="*/ 1270 w 1887"/>
              <a:gd name="T47" fmla="*/ 204 h 319"/>
              <a:gd name="T48" fmla="*/ 1195 w 1887"/>
              <a:gd name="T49" fmla="*/ 150 h 319"/>
              <a:gd name="T50" fmla="*/ 1134 w 1887"/>
              <a:gd name="T51" fmla="*/ 160 h 319"/>
              <a:gd name="T52" fmla="*/ 1221 w 1887"/>
              <a:gd name="T53" fmla="*/ 138 h 319"/>
              <a:gd name="T54" fmla="*/ 1224 w 1887"/>
              <a:gd name="T55" fmla="*/ 197 h 319"/>
              <a:gd name="T56" fmla="*/ 1133 w 1887"/>
              <a:gd name="T57" fmla="*/ 204 h 319"/>
              <a:gd name="T58" fmla="*/ 921 w 1887"/>
              <a:gd name="T59" fmla="*/ 135 h 319"/>
              <a:gd name="T60" fmla="*/ 915 w 1887"/>
              <a:gd name="T61" fmla="*/ 207 h 319"/>
              <a:gd name="T62" fmla="*/ 924 w 1887"/>
              <a:gd name="T63" fmla="*/ 176 h 319"/>
              <a:gd name="T64" fmla="*/ 881 w 1887"/>
              <a:gd name="T65" fmla="*/ 141 h 319"/>
              <a:gd name="T66" fmla="*/ 921 w 1887"/>
              <a:gd name="T67" fmla="*/ 135 h 319"/>
              <a:gd name="T68" fmla="*/ 866 w 1887"/>
              <a:gd name="T69" fmla="*/ 150 h 319"/>
              <a:gd name="T70" fmla="*/ 810 w 1887"/>
              <a:gd name="T71" fmla="*/ 204 h 319"/>
              <a:gd name="T72" fmla="*/ 729 w 1887"/>
              <a:gd name="T73" fmla="*/ 115 h 319"/>
              <a:gd name="T74" fmla="*/ 762 w 1887"/>
              <a:gd name="T75" fmla="*/ 85 h 319"/>
              <a:gd name="T76" fmla="*/ 676 w 1887"/>
              <a:gd name="T77" fmla="*/ 73 h 319"/>
              <a:gd name="T78" fmla="*/ 578 w 1887"/>
              <a:gd name="T79" fmla="*/ 175 h 319"/>
              <a:gd name="T80" fmla="*/ 564 w 1887"/>
              <a:gd name="T81" fmla="*/ 181 h 319"/>
              <a:gd name="T82" fmla="*/ 529 w 1887"/>
              <a:gd name="T83" fmla="*/ 125 h 319"/>
              <a:gd name="T84" fmla="*/ 609 w 1887"/>
              <a:gd name="T85" fmla="*/ 178 h 319"/>
              <a:gd name="T86" fmla="*/ 432 w 1887"/>
              <a:gd name="T87" fmla="*/ 201 h 319"/>
              <a:gd name="T88" fmla="*/ 464 w 1887"/>
              <a:gd name="T89" fmla="*/ 72 h 319"/>
              <a:gd name="T90" fmla="*/ 480 w 1887"/>
              <a:gd name="T91" fmla="*/ 104 h 319"/>
              <a:gd name="T92" fmla="*/ 449 w 1887"/>
              <a:gd name="T93" fmla="*/ 173 h 319"/>
              <a:gd name="T94" fmla="*/ 154 w 1887"/>
              <a:gd name="T95" fmla="*/ 95 h 319"/>
              <a:gd name="T96" fmla="*/ 122 w 1887"/>
              <a:gd name="T97" fmla="*/ 107 h 319"/>
              <a:gd name="T98" fmla="*/ 95 w 1887"/>
              <a:gd name="T99" fmla="*/ 160 h 319"/>
              <a:gd name="T100" fmla="*/ 30 w 1887"/>
              <a:gd name="T101" fmla="*/ 253 h 319"/>
              <a:gd name="T102" fmla="*/ 146 w 1887"/>
              <a:gd name="T103" fmla="*/ 319 h 319"/>
              <a:gd name="T104" fmla="*/ 220 w 1887"/>
              <a:gd name="T105" fmla="*/ 231 h 319"/>
              <a:gd name="T106" fmla="*/ 318 w 1887"/>
              <a:gd name="T107" fmla="*/ 177 h 319"/>
              <a:gd name="T108" fmla="*/ 13 w 1887"/>
              <a:gd name="T109" fmla="*/ 96 h 319"/>
              <a:gd name="T110" fmla="*/ 280 w 1887"/>
              <a:gd name="T111" fmla="*/ 54 h 319"/>
              <a:gd name="T112" fmla="*/ 42 w 1887"/>
              <a:gd name="T113" fmla="*/ 50 h 319"/>
              <a:gd name="T114" fmla="*/ 183 w 1887"/>
              <a:gd name="T115" fmla="*/ 0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887" h="319">
                <a:moveTo>
                  <a:pt x="1859" y="150"/>
                </a:moveTo>
                <a:cubicBezTo>
                  <a:pt x="1858" y="145"/>
                  <a:pt x="1856" y="142"/>
                  <a:pt x="1854" y="139"/>
                </a:cubicBezTo>
                <a:cubicBezTo>
                  <a:pt x="1851" y="136"/>
                  <a:pt x="1848" y="135"/>
                  <a:pt x="1844" y="135"/>
                </a:cubicBezTo>
                <a:cubicBezTo>
                  <a:pt x="1835" y="135"/>
                  <a:pt x="1830" y="140"/>
                  <a:pt x="1828" y="150"/>
                </a:cubicBezTo>
                <a:lnTo>
                  <a:pt x="1859" y="150"/>
                </a:lnTo>
                <a:close/>
                <a:moveTo>
                  <a:pt x="1887" y="197"/>
                </a:moveTo>
                <a:cubicBezTo>
                  <a:pt x="1883" y="200"/>
                  <a:pt x="1877" y="203"/>
                  <a:pt x="1871" y="204"/>
                </a:cubicBezTo>
                <a:cubicBezTo>
                  <a:pt x="1865" y="206"/>
                  <a:pt x="1858" y="207"/>
                  <a:pt x="1851" y="207"/>
                </a:cubicBezTo>
                <a:cubicBezTo>
                  <a:pt x="1843" y="207"/>
                  <a:pt x="1835" y="206"/>
                  <a:pt x="1829" y="203"/>
                </a:cubicBezTo>
                <a:cubicBezTo>
                  <a:pt x="1822" y="201"/>
                  <a:pt x="1817" y="198"/>
                  <a:pt x="1812" y="194"/>
                </a:cubicBezTo>
                <a:cubicBezTo>
                  <a:pt x="1807" y="190"/>
                  <a:pt x="1804" y="185"/>
                  <a:pt x="1801" y="179"/>
                </a:cubicBezTo>
                <a:cubicBezTo>
                  <a:pt x="1799" y="173"/>
                  <a:pt x="1798" y="167"/>
                  <a:pt x="1798" y="160"/>
                </a:cubicBezTo>
                <a:cubicBezTo>
                  <a:pt x="1798" y="153"/>
                  <a:pt x="1799" y="146"/>
                  <a:pt x="1801" y="141"/>
                </a:cubicBezTo>
                <a:cubicBezTo>
                  <a:pt x="1803" y="135"/>
                  <a:pt x="1806" y="130"/>
                  <a:pt x="1811" y="126"/>
                </a:cubicBezTo>
                <a:cubicBezTo>
                  <a:pt x="1815" y="122"/>
                  <a:pt x="1820" y="118"/>
                  <a:pt x="1825" y="116"/>
                </a:cubicBezTo>
                <a:cubicBezTo>
                  <a:pt x="1831" y="114"/>
                  <a:pt x="1837" y="113"/>
                  <a:pt x="1844" y="113"/>
                </a:cubicBezTo>
                <a:cubicBezTo>
                  <a:pt x="1851" y="113"/>
                  <a:pt x="1857" y="114"/>
                  <a:pt x="1862" y="116"/>
                </a:cubicBezTo>
                <a:cubicBezTo>
                  <a:pt x="1867" y="118"/>
                  <a:pt x="1872" y="121"/>
                  <a:pt x="1876" y="125"/>
                </a:cubicBezTo>
                <a:cubicBezTo>
                  <a:pt x="1880" y="128"/>
                  <a:pt x="1882" y="133"/>
                  <a:pt x="1884" y="138"/>
                </a:cubicBezTo>
                <a:cubicBezTo>
                  <a:pt x="1886" y="144"/>
                  <a:pt x="1887" y="150"/>
                  <a:pt x="1887" y="157"/>
                </a:cubicBezTo>
                <a:cubicBezTo>
                  <a:pt x="1887" y="161"/>
                  <a:pt x="1887" y="165"/>
                  <a:pt x="1886" y="168"/>
                </a:cubicBezTo>
                <a:cubicBezTo>
                  <a:pt x="1828" y="168"/>
                  <a:pt x="1828" y="168"/>
                  <a:pt x="1828" y="168"/>
                </a:cubicBezTo>
                <a:cubicBezTo>
                  <a:pt x="1831" y="178"/>
                  <a:pt x="1840" y="183"/>
                  <a:pt x="1854" y="183"/>
                </a:cubicBezTo>
                <a:cubicBezTo>
                  <a:pt x="1858" y="183"/>
                  <a:pt x="1862" y="182"/>
                  <a:pt x="1866" y="181"/>
                </a:cubicBezTo>
                <a:cubicBezTo>
                  <a:pt x="1870" y="180"/>
                  <a:pt x="1874" y="179"/>
                  <a:pt x="1877" y="178"/>
                </a:cubicBezTo>
                <a:lnTo>
                  <a:pt x="1887" y="197"/>
                </a:lnTo>
                <a:close/>
                <a:moveTo>
                  <a:pt x="1794" y="198"/>
                </a:moveTo>
                <a:cubicBezTo>
                  <a:pt x="1790" y="201"/>
                  <a:pt x="1785" y="203"/>
                  <a:pt x="1779" y="204"/>
                </a:cubicBezTo>
                <a:cubicBezTo>
                  <a:pt x="1774" y="206"/>
                  <a:pt x="1769" y="206"/>
                  <a:pt x="1763" y="206"/>
                </a:cubicBezTo>
                <a:cubicBezTo>
                  <a:pt x="1755" y="206"/>
                  <a:pt x="1748" y="205"/>
                  <a:pt x="1742" y="203"/>
                </a:cubicBezTo>
                <a:cubicBezTo>
                  <a:pt x="1736" y="201"/>
                  <a:pt x="1731" y="198"/>
                  <a:pt x="1727" y="194"/>
                </a:cubicBezTo>
                <a:cubicBezTo>
                  <a:pt x="1723" y="190"/>
                  <a:pt x="1719" y="185"/>
                  <a:pt x="1717" y="179"/>
                </a:cubicBezTo>
                <a:cubicBezTo>
                  <a:pt x="1715" y="173"/>
                  <a:pt x="1714" y="167"/>
                  <a:pt x="1714" y="160"/>
                </a:cubicBezTo>
                <a:cubicBezTo>
                  <a:pt x="1714" y="153"/>
                  <a:pt x="1715" y="147"/>
                  <a:pt x="1718" y="141"/>
                </a:cubicBezTo>
                <a:cubicBezTo>
                  <a:pt x="1720" y="135"/>
                  <a:pt x="1723" y="130"/>
                  <a:pt x="1728" y="126"/>
                </a:cubicBezTo>
                <a:cubicBezTo>
                  <a:pt x="1732" y="122"/>
                  <a:pt x="1737" y="119"/>
                  <a:pt x="1743" y="116"/>
                </a:cubicBezTo>
                <a:cubicBezTo>
                  <a:pt x="1749" y="114"/>
                  <a:pt x="1756" y="113"/>
                  <a:pt x="1763" y="113"/>
                </a:cubicBezTo>
                <a:cubicBezTo>
                  <a:pt x="1773" y="113"/>
                  <a:pt x="1781" y="115"/>
                  <a:pt x="1788" y="118"/>
                </a:cubicBezTo>
                <a:cubicBezTo>
                  <a:pt x="1784" y="144"/>
                  <a:pt x="1784" y="144"/>
                  <a:pt x="1784" y="144"/>
                </a:cubicBezTo>
                <a:cubicBezTo>
                  <a:pt x="1782" y="143"/>
                  <a:pt x="1779" y="142"/>
                  <a:pt x="1775" y="141"/>
                </a:cubicBezTo>
                <a:cubicBezTo>
                  <a:pt x="1772" y="141"/>
                  <a:pt x="1769" y="140"/>
                  <a:pt x="1767" y="140"/>
                </a:cubicBezTo>
                <a:cubicBezTo>
                  <a:pt x="1760" y="140"/>
                  <a:pt x="1755" y="142"/>
                  <a:pt x="1751" y="146"/>
                </a:cubicBezTo>
                <a:cubicBezTo>
                  <a:pt x="1747" y="149"/>
                  <a:pt x="1745" y="154"/>
                  <a:pt x="1745" y="160"/>
                </a:cubicBezTo>
                <a:cubicBezTo>
                  <a:pt x="1745" y="166"/>
                  <a:pt x="1747" y="170"/>
                  <a:pt x="1751" y="174"/>
                </a:cubicBezTo>
                <a:cubicBezTo>
                  <a:pt x="1755" y="177"/>
                  <a:pt x="1760" y="179"/>
                  <a:pt x="1767" y="179"/>
                </a:cubicBezTo>
                <a:cubicBezTo>
                  <a:pt x="1770" y="179"/>
                  <a:pt x="1772" y="179"/>
                  <a:pt x="1775" y="178"/>
                </a:cubicBezTo>
                <a:cubicBezTo>
                  <a:pt x="1778" y="178"/>
                  <a:pt x="1780" y="177"/>
                  <a:pt x="1782" y="176"/>
                </a:cubicBezTo>
                <a:lnTo>
                  <a:pt x="1794" y="198"/>
                </a:lnTo>
                <a:close/>
                <a:moveTo>
                  <a:pt x="1656" y="179"/>
                </a:moveTo>
                <a:cubicBezTo>
                  <a:pt x="1662" y="179"/>
                  <a:pt x="1666" y="177"/>
                  <a:pt x="1669" y="174"/>
                </a:cubicBezTo>
                <a:cubicBezTo>
                  <a:pt x="1673" y="170"/>
                  <a:pt x="1674" y="165"/>
                  <a:pt x="1674" y="160"/>
                </a:cubicBezTo>
                <a:cubicBezTo>
                  <a:pt x="1674" y="154"/>
                  <a:pt x="1673" y="149"/>
                  <a:pt x="1669" y="145"/>
                </a:cubicBezTo>
                <a:cubicBezTo>
                  <a:pt x="1666" y="142"/>
                  <a:pt x="1662" y="140"/>
                  <a:pt x="1656" y="140"/>
                </a:cubicBezTo>
                <a:cubicBezTo>
                  <a:pt x="1651" y="140"/>
                  <a:pt x="1647" y="142"/>
                  <a:pt x="1643" y="145"/>
                </a:cubicBezTo>
                <a:cubicBezTo>
                  <a:pt x="1640" y="149"/>
                  <a:pt x="1638" y="154"/>
                  <a:pt x="1638" y="160"/>
                </a:cubicBezTo>
                <a:cubicBezTo>
                  <a:pt x="1638" y="165"/>
                  <a:pt x="1640" y="170"/>
                  <a:pt x="1643" y="174"/>
                </a:cubicBezTo>
                <a:cubicBezTo>
                  <a:pt x="1647" y="177"/>
                  <a:pt x="1651" y="179"/>
                  <a:pt x="1656" y="179"/>
                </a:cubicBezTo>
                <a:moveTo>
                  <a:pt x="1648" y="207"/>
                </a:moveTo>
                <a:cubicBezTo>
                  <a:pt x="1642" y="207"/>
                  <a:pt x="1637" y="206"/>
                  <a:pt x="1632" y="203"/>
                </a:cubicBezTo>
                <a:cubicBezTo>
                  <a:pt x="1627" y="201"/>
                  <a:pt x="1622" y="198"/>
                  <a:pt x="1619" y="194"/>
                </a:cubicBezTo>
                <a:cubicBezTo>
                  <a:pt x="1615" y="189"/>
                  <a:pt x="1613" y="185"/>
                  <a:pt x="1611" y="179"/>
                </a:cubicBezTo>
                <a:cubicBezTo>
                  <a:pt x="1609" y="173"/>
                  <a:pt x="1608" y="167"/>
                  <a:pt x="1608" y="160"/>
                </a:cubicBezTo>
                <a:cubicBezTo>
                  <a:pt x="1608" y="153"/>
                  <a:pt x="1609" y="147"/>
                  <a:pt x="1611" y="141"/>
                </a:cubicBezTo>
                <a:cubicBezTo>
                  <a:pt x="1613" y="135"/>
                  <a:pt x="1616" y="130"/>
                  <a:pt x="1619" y="126"/>
                </a:cubicBezTo>
                <a:cubicBezTo>
                  <a:pt x="1623" y="122"/>
                  <a:pt x="1627" y="119"/>
                  <a:pt x="1633" y="116"/>
                </a:cubicBezTo>
                <a:cubicBezTo>
                  <a:pt x="1638" y="114"/>
                  <a:pt x="1643" y="113"/>
                  <a:pt x="1649" y="113"/>
                </a:cubicBezTo>
                <a:cubicBezTo>
                  <a:pt x="1654" y="113"/>
                  <a:pt x="1659" y="114"/>
                  <a:pt x="1663" y="116"/>
                </a:cubicBezTo>
                <a:cubicBezTo>
                  <a:pt x="1668" y="118"/>
                  <a:pt x="1671" y="122"/>
                  <a:pt x="1674" y="126"/>
                </a:cubicBezTo>
                <a:cubicBezTo>
                  <a:pt x="1674" y="115"/>
                  <a:pt x="1674" y="115"/>
                  <a:pt x="1674" y="115"/>
                </a:cubicBezTo>
                <a:cubicBezTo>
                  <a:pt x="1703" y="115"/>
                  <a:pt x="1703" y="115"/>
                  <a:pt x="1703" y="115"/>
                </a:cubicBezTo>
                <a:cubicBezTo>
                  <a:pt x="1703" y="204"/>
                  <a:pt x="1703" y="204"/>
                  <a:pt x="1703" y="204"/>
                </a:cubicBezTo>
                <a:cubicBezTo>
                  <a:pt x="1674" y="204"/>
                  <a:pt x="1674" y="204"/>
                  <a:pt x="1674" y="204"/>
                </a:cubicBezTo>
                <a:cubicBezTo>
                  <a:pt x="1674" y="194"/>
                  <a:pt x="1674" y="194"/>
                  <a:pt x="1674" y="194"/>
                </a:cubicBezTo>
                <a:cubicBezTo>
                  <a:pt x="1671" y="198"/>
                  <a:pt x="1668" y="201"/>
                  <a:pt x="1663" y="203"/>
                </a:cubicBezTo>
                <a:cubicBezTo>
                  <a:pt x="1659" y="206"/>
                  <a:pt x="1654" y="207"/>
                  <a:pt x="1648" y="207"/>
                </a:cubicBezTo>
                <a:moveTo>
                  <a:pt x="1549" y="179"/>
                </a:moveTo>
                <a:cubicBezTo>
                  <a:pt x="1554" y="179"/>
                  <a:pt x="1559" y="177"/>
                  <a:pt x="1562" y="174"/>
                </a:cubicBezTo>
                <a:cubicBezTo>
                  <a:pt x="1565" y="170"/>
                  <a:pt x="1567" y="165"/>
                  <a:pt x="1567" y="160"/>
                </a:cubicBezTo>
                <a:cubicBezTo>
                  <a:pt x="1567" y="154"/>
                  <a:pt x="1565" y="149"/>
                  <a:pt x="1562" y="145"/>
                </a:cubicBezTo>
                <a:cubicBezTo>
                  <a:pt x="1559" y="142"/>
                  <a:pt x="1554" y="140"/>
                  <a:pt x="1549" y="140"/>
                </a:cubicBezTo>
                <a:cubicBezTo>
                  <a:pt x="1544" y="140"/>
                  <a:pt x="1540" y="142"/>
                  <a:pt x="1536" y="145"/>
                </a:cubicBezTo>
                <a:cubicBezTo>
                  <a:pt x="1533" y="149"/>
                  <a:pt x="1531" y="154"/>
                  <a:pt x="1531" y="160"/>
                </a:cubicBezTo>
                <a:cubicBezTo>
                  <a:pt x="1531" y="165"/>
                  <a:pt x="1533" y="170"/>
                  <a:pt x="1536" y="174"/>
                </a:cubicBezTo>
                <a:cubicBezTo>
                  <a:pt x="1540" y="177"/>
                  <a:pt x="1544" y="179"/>
                  <a:pt x="1549" y="179"/>
                </a:cubicBezTo>
                <a:moveTo>
                  <a:pt x="1502" y="115"/>
                </a:moveTo>
                <a:cubicBezTo>
                  <a:pt x="1531" y="115"/>
                  <a:pt x="1531" y="115"/>
                  <a:pt x="1531" y="115"/>
                </a:cubicBezTo>
                <a:cubicBezTo>
                  <a:pt x="1531" y="125"/>
                  <a:pt x="1531" y="125"/>
                  <a:pt x="1531" y="125"/>
                </a:cubicBezTo>
                <a:cubicBezTo>
                  <a:pt x="1534" y="121"/>
                  <a:pt x="1538" y="118"/>
                  <a:pt x="1542" y="116"/>
                </a:cubicBezTo>
                <a:cubicBezTo>
                  <a:pt x="1547" y="114"/>
                  <a:pt x="1552" y="113"/>
                  <a:pt x="1558" y="113"/>
                </a:cubicBezTo>
                <a:cubicBezTo>
                  <a:pt x="1563" y="113"/>
                  <a:pt x="1569" y="114"/>
                  <a:pt x="1574" y="116"/>
                </a:cubicBezTo>
                <a:cubicBezTo>
                  <a:pt x="1579" y="118"/>
                  <a:pt x="1583" y="122"/>
                  <a:pt x="1587" y="126"/>
                </a:cubicBezTo>
                <a:cubicBezTo>
                  <a:pt x="1590" y="130"/>
                  <a:pt x="1593" y="135"/>
                  <a:pt x="1595" y="140"/>
                </a:cubicBezTo>
                <a:cubicBezTo>
                  <a:pt x="1597" y="146"/>
                  <a:pt x="1598" y="152"/>
                  <a:pt x="1598" y="159"/>
                </a:cubicBezTo>
                <a:cubicBezTo>
                  <a:pt x="1598" y="166"/>
                  <a:pt x="1597" y="172"/>
                  <a:pt x="1595" y="178"/>
                </a:cubicBezTo>
                <a:cubicBezTo>
                  <a:pt x="1593" y="184"/>
                  <a:pt x="1590" y="189"/>
                  <a:pt x="1586" y="193"/>
                </a:cubicBezTo>
                <a:cubicBezTo>
                  <a:pt x="1582" y="197"/>
                  <a:pt x="1578" y="201"/>
                  <a:pt x="1573" y="203"/>
                </a:cubicBezTo>
                <a:cubicBezTo>
                  <a:pt x="1568" y="205"/>
                  <a:pt x="1563" y="207"/>
                  <a:pt x="1557" y="207"/>
                </a:cubicBezTo>
                <a:cubicBezTo>
                  <a:pt x="1552" y="207"/>
                  <a:pt x="1547" y="206"/>
                  <a:pt x="1543" y="204"/>
                </a:cubicBezTo>
                <a:cubicBezTo>
                  <a:pt x="1539" y="202"/>
                  <a:pt x="1536" y="199"/>
                  <a:pt x="1533" y="196"/>
                </a:cubicBezTo>
                <a:cubicBezTo>
                  <a:pt x="1533" y="243"/>
                  <a:pt x="1533" y="243"/>
                  <a:pt x="1533" y="243"/>
                </a:cubicBezTo>
                <a:cubicBezTo>
                  <a:pt x="1502" y="243"/>
                  <a:pt x="1502" y="243"/>
                  <a:pt x="1502" y="243"/>
                </a:cubicBezTo>
                <a:lnTo>
                  <a:pt x="1502" y="115"/>
                </a:lnTo>
                <a:close/>
                <a:moveTo>
                  <a:pt x="1455" y="135"/>
                </a:moveTo>
                <a:cubicBezTo>
                  <a:pt x="1449" y="135"/>
                  <a:pt x="1445" y="137"/>
                  <a:pt x="1445" y="140"/>
                </a:cubicBezTo>
                <a:cubicBezTo>
                  <a:pt x="1445" y="142"/>
                  <a:pt x="1446" y="144"/>
                  <a:pt x="1448" y="145"/>
                </a:cubicBezTo>
                <a:cubicBezTo>
                  <a:pt x="1450" y="146"/>
                  <a:pt x="1454" y="147"/>
                  <a:pt x="1459" y="148"/>
                </a:cubicBezTo>
                <a:cubicBezTo>
                  <a:pt x="1469" y="151"/>
                  <a:pt x="1477" y="154"/>
                  <a:pt x="1482" y="159"/>
                </a:cubicBezTo>
                <a:cubicBezTo>
                  <a:pt x="1487" y="164"/>
                  <a:pt x="1489" y="170"/>
                  <a:pt x="1489" y="179"/>
                </a:cubicBezTo>
                <a:cubicBezTo>
                  <a:pt x="1489" y="187"/>
                  <a:pt x="1486" y="194"/>
                  <a:pt x="1479" y="199"/>
                </a:cubicBezTo>
                <a:cubicBezTo>
                  <a:pt x="1472" y="204"/>
                  <a:pt x="1462" y="207"/>
                  <a:pt x="1449" y="207"/>
                </a:cubicBezTo>
                <a:cubicBezTo>
                  <a:pt x="1442" y="207"/>
                  <a:pt x="1436" y="206"/>
                  <a:pt x="1429" y="204"/>
                </a:cubicBezTo>
                <a:cubicBezTo>
                  <a:pt x="1423" y="203"/>
                  <a:pt x="1418" y="201"/>
                  <a:pt x="1414" y="198"/>
                </a:cubicBezTo>
                <a:cubicBezTo>
                  <a:pt x="1424" y="180"/>
                  <a:pt x="1424" y="180"/>
                  <a:pt x="1424" y="180"/>
                </a:cubicBezTo>
                <a:cubicBezTo>
                  <a:pt x="1427" y="181"/>
                  <a:pt x="1431" y="182"/>
                  <a:pt x="1436" y="183"/>
                </a:cubicBezTo>
                <a:cubicBezTo>
                  <a:pt x="1440" y="184"/>
                  <a:pt x="1444" y="184"/>
                  <a:pt x="1447" y="184"/>
                </a:cubicBezTo>
                <a:cubicBezTo>
                  <a:pt x="1455" y="184"/>
                  <a:pt x="1458" y="182"/>
                  <a:pt x="1458" y="179"/>
                </a:cubicBezTo>
                <a:cubicBezTo>
                  <a:pt x="1458" y="178"/>
                  <a:pt x="1458" y="177"/>
                  <a:pt x="1458" y="176"/>
                </a:cubicBezTo>
                <a:cubicBezTo>
                  <a:pt x="1458" y="176"/>
                  <a:pt x="1457" y="175"/>
                  <a:pt x="1456" y="175"/>
                </a:cubicBezTo>
                <a:cubicBezTo>
                  <a:pt x="1455" y="174"/>
                  <a:pt x="1454" y="173"/>
                  <a:pt x="1452" y="173"/>
                </a:cubicBezTo>
                <a:cubicBezTo>
                  <a:pt x="1450" y="172"/>
                  <a:pt x="1448" y="172"/>
                  <a:pt x="1445" y="171"/>
                </a:cubicBezTo>
                <a:cubicBezTo>
                  <a:pt x="1440" y="170"/>
                  <a:pt x="1435" y="168"/>
                  <a:pt x="1432" y="166"/>
                </a:cubicBezTo>
                <a:cubicBezTo>
                  <a:pt x="1428" y="164"/>
                  <a:pt x="1425" y="162"/>
                  <a:pt x="1422" y="160"/>
                </a:cubicBezTo>
                <a:cubicBezTo>
                  <a:pt x="1420" y="157"/>
                  <a:pt x="1418" y="155"/>
                  <a:pt x="1417" y="152"/>
                </a:cubicBezTo>
                <a:cubicBezTo>
                  <a:pt x="1416" y="148"/>
                  <a:pt x="1415" y="145"/>
                  <a:pt x="1415" y="141"/>
                </a:cubicBezTo>
                <a:cubicBezTo>
                  <a:pt x="1415" y="132"/>
                  <a:pt x="1418" y="125"/>
                  <a:pt x="1425" y="120"/>
                </a:cubicBezTo>
                <a:cubicBezTo>
                  <a:pt x="1432" y="115"/>
                  <a:pt x="1441" y="113"/>
                  <a:pt x="1453" y="113"/>
                </a:cubicBezTo>
                <a:cubicBezTo>
                  <a:pt x="1459" y="113"/>
                  <a:pt x="1465" y="113"/>
                  <a:pt x="1471" y="115"/>
                </a:cubicBezTo>
                <a:cubicBezTo>
                  <a:pt x="1476" y="116"/>
                  <a:pt x="1481" y="117"/>
                  <a:pt x="1485" y="120"/>
                </a:cubicBezTo>
                <a:cubicBezTo>
                  <a:pt x="1482" y="142"/>
                  <a:pt x="1482" y="142"/>
                  <a:pt x="1482" y="142"/>
                </a:cubicBezTo>
                <a:cubicBezTo>
                  <a:pt x="1478" y="140"/>
                  <a:pt x="1473" y="138"/>
                  <a:pt x="1468" y="137"/>
                </a:cubicBezTo>
                <a:cubicBezTo>
                  <a:pt x="1464" y="136"/>
                  <a:pt x="1459" y="135"/>
                  <a:pt x="1455" y="135"/>
                </a:cubicBezTo>
                <a:moveTo>
                  <a:pt x="1356" y="181"/>
                </a:moveTo>
                <a:cubicBezTo>
                  <a:pt x="1362" y="181"/>
                  <a:pt x="1366" y="179"/>
                  <a:pt x="1370" y="175"/>
                </a:cubicBezTo>
                <a:cubicBezTo>
                  <a:pt x="1373" y="171"/>
                  <a:pt x="1375" y="166"/>
                  <a:pt x="1375" y="160"/>
                </a:cubicBezTo>
                <a:cubicBezTo>
                  <a:pt x="1375" y="153"/>
                  <a:pt x="1373" y="148"/>
                  <a:pt x="1370" y="144"/>
                </a:cubicBezTo>
                <a:cubicBezTo>
                  <a:pt x="1366" y="140"/>
                  <a:pt x="1362" y="139"/>
                  <a:pt x="1356" y="139"/>
                </a:cubicBezTo>
                <a:cubicBezTo>
                  <a:pt x="1350" y="139"/>
                  <a:pt x="1345" y="140"/>
                  <a:pt x="1342" y="144"/>
                </a:cubicBezTo>
                <a:cubicBezTo>
                  <a:pt x="1338" y="148"/>
                  <a:pt x="1337" y="153"/>
                  <a:pt x="1337" y="160"/>
                </a:cubicBezTo>
                <a:cubicBezTo>
                  <a:pt x="1337" y="166"/>
                  <a:pt x="1338" y="171"/>
                  <a:pt x="1342" y="175"/>
                </a:cubicBezTo>
                <a:cubicBezTo>
                  <a:pt x="1345" y="179"/>
                  <a:pt x="1350" y="181"/>
                  <a:pt x="1356" y="181"/>
                </a:cubicBezTo>
                <a:moveTo>
                  <a:pt x="1356" y="207"/>
                </a:moveTo>
                <a:cubicBezTo>
                  <a:pt x="1349" y="207"/>
                  <a:pt x="1342" y="205"/>
                  <a:pt x="1336" y="203"/>
                </a:cubicBezTo>
                <a:cubicBezTo>
                  <a:pt x="1330" y="201"/>
                  <a:pt x="1325" y="198"/>
                  <a:pt x="1321" y="193"/>
                </a:cubicBezTo>
                <a:cubicBezTo>
                  <a:pt x="1317" y="189"/>
                  <a:pt x="1313" y="184"/>
                  <a:pt x="1311" y="178"/>
                </a:cubicBezTo>
                <a:cubicBezTo>
                  <a:pt x="1308" y="173"/>
                  <a:pt x="1307" y="166"/>
                  <a:pt x="1307" y="160"/>
                </a:cubicBezTo>
                <a:cubicBezTo>
                  <a:pt x="1307" y="153"/>
                  <a:pt x="1308" y="147"/>
                  <a:pt x="1311" y="141"/>
                </a:cubicBezTo>
                <a:cubicBezTo>
                  <a:pt x="1313" y="135"/>
                  <a:pt x="1317" y="130"/>
                  <a:pt x="1321" y="126"/>
                </a:cubicBezTo>
                <a:cubicBezTo>
                  <a:pt x="1325" y="122"/>
                  <a:pt x="1331" y="118"/>
                  <a:pt x="1337" y="116"/>
                </a:cubicBezTo>
                <a:cubicBezTo>
                  <a:pt x="1342" y="114"/>
                  <a:pt x="1349" y="113"/>
                  <a:pt x="1356" y="113"/>
                </a:cubicBezTo>
                <a:cubicBezTo>
                  <a:pt x="1363" y="113"/>
                  <a:pt x="1369" y="114"/>
                  <a:pt x="1375" y="116"/>
                </a:cubicBezTo>
                <a:cubicBezTo>
                  <a:pt x="1381" y="118"/>
                  <a:pt x="1386" y="122"/>
                  <a:pt x="1391" y="126"/>
                </a:cubicBezTo>
                <a:cubicBezTo>
                  <a:pt x="1395" y="130"/>
                  <a:pt x="1398" y="135"/>
                  <a:pt x="1401" y="141"/>
                </a:cubicBezTo>
                <a:cubicBezTo>
                  <a:pt x="1403" y="147"/>
                  <a:pt x="1404" y="153"/>
                  <a:pt x="1404" y="160"/>
                </a:cubicBezTo>
                <a:cubicBezTo>
                  <a:pt x="1404" y="166"/>
                  <a:pt x="1403" y="173"/>
                  <a:pt x="1401" y="178"/>
                </a:cubicBezTo>
                <a:cubicBezTo>
                  <a:pt x="1398" y="184"/>
                  <a:pt x="1395" y="189"/>
                  <a:pt x="1391" y="193"/>
                </a:cubicBezTo>
                <a:cubicBezTo>
                  <a:pt x="1386" y="197"/>
                  <a:pt x="1381" y="201"/>
                  <a:pt x="1375" y="203"/>
                </a:cubicBezTo>
                <a:cubicBezTo>
                  <a:pt x="1369" y="205"/>
                  <a:pt x="1363" y="207"/>
                  <a:pt x="1356" y="207"/>
                </a:cubicBezTo>
                <a:moveTo>
                  <a:pt x="1239" y="115"/>
                </a:moveTo>
                <a:cubicBezTo>
                  <a:pt x="1269" y="115"/>
                  <a:pt x="1269" y="115"/>
                  <a:pt x="1269" y="115"/>
                </a:cubicBezTo>
                <a:cubicBezTo>
                  <a:pt x="1269" y="129"/>
                  <a:pt x="1269" y="129"/>
                  <a:pt x="1269" y="129"/>
                </a:cubicBezTo>
                <a:cubicBezTo>
                  <a:pt x="1271" y="124"/>
                  <a:pt x="1274" y="120"/>
                  <a:pt x="1278" y="118"/>
                </a:cubicBezTo>
                <a:cubicBezTo>
                  <a:pt x="1282" y="115"/>
                  <a:pt x="1286" y="114"/>
                  <a:pt x="1291" y="114"/>
                </a:cubicBezTo>
                <a:cubicBezTo>
                  <a:pt x="1295" y="114"/>
                  <a:pt x="1299" y="114"/>
                  <a:pt x="1301" y="116"/>
                </a:cubicBezTo>
                <a:cubicBezTo>
                  <a:pt x="1299" y="145"/>
                  <a:pt x="1299" y="145"/>
                  <a:pt x="1299" y="145"/>
                </a:cubicBezTo>
                <a:cubicBezTo>
                  <a:pt x="1297" y="144"/>
                  <a:pt x="1296" y="143"/>
                  <a:pt x="1293" y="143"/>
                </a:cubicBezTo>
                <a:cubicBezTo>
                  <a:pt x="1291" y="143"/>
                  <a:pt x="1289" y="142"/>
                  <a:pt x="1288" y="142"/>
                </a:cubicBezTo>
                <a:cubicBezTo>
                  <a:pt x="1276" y="142"/>
                  <a:pt x="1270" y="150"/>
                  <a:pt x="1270" y="166"/>
                </a:cubicBezTo>
                <a:cubicBezTo>
                  <a:pt x="1270" y="204"/>
                  <a:pt x="1270" y="204"/>
                  <a:pt x="1270" y="204"/>
                </a:cubicBezTo>
                <a:cubicBezTo>
                  <a:pt x="1239" y="204"/>
                  <a:pt x="1239" y="204"/>
                  <a:pt x="1239" y="204"/>
                </a:cubicBezTo>
                <a:lnTo>
                  <a:pt x="1239" y="115"/>
                </a:lnTo>
                <a:close/>
                <a:moveTo>
                  <a:pt x="1195" y="150"/>
                </a:moveTo>
                <a:cubicBezTo>
                  <a:pt x="1195" y="145"/>
                  <a:pt x="1193" y="142"/>
                  <a:pt x="1191" y="139"/>
                </a:cubicBezTo>
                <a:cubicBezTo>
                  <a:pt x="1188" y="136"/>
                  <a:pt x="1184" y="135"/>
                  <a:pt x="1180" y="135"/>
                </a:cubicBezTo>
                <a:cubicBezTo>
                  <a:pt x="1172" y="135"/>
                  <a:pt x="1166" y="140"/>
                  <a:pt x="1164" y="150"/>
                </a:cubicBezTo>
                <a:lnTo>
                  <a:pt x="1195" y="150"/>
                </a:lnTo>
                <a:close/>
                <a:moveTo>
                  <a:pt x="1224" y="197"/>
                </a:moveTo>
                <a:cubicBezTo>
                  <a:pt x="1219" y="200"/>
                  <a:pt x="1214" y="203"/>
                  <a:pt x="1208" y="204"/>
                </a:cubicBezTo>
                <a:cubicBezTo>
                  <a:pt x="1201" y="206"/>
                  <a:pt x="1195" y="207"/>
                  <a:pt x="1188" y="207"/>
                </a:cubicBezTo>
                <a:cubicBezTo>
                  <a:pt x="1180" y="207"/>
                  <a:pt x="1172" y="206"/>
                  <a:pt x="1166" y="203"/>
                </a:cubicBezTo>
                <a:cubicBezTo>
                  <a:pt x="1159" y="201"/>
                  <a:pt x="1153" y="198"/>
                  <a:pt x="1149" y="194"/>
                </a:cubicBezTo>
                <a:cubicBezTo>
                  <a:pt x="1144" y="190"/>
                  <a:pt x="1141" y="185"/>
                  <a:pt x="1138" y="179"/>
                </a:cubicBezTo>
                <a:cubicBezTo>
                  <a:pt x="1136" y="173"/>
                  <a:pt x="1134" y="167"/>
                  <a:pt x="1134" y="160"/>
                </a:cubicBezTo>
                <a:cubicBezTo>
                  <a:pt x="1134" y="153"/>
                  <a:pt x="1136" y="146"/>
                  <a:pt x="1138" y="141"/>
                </a:cubicBezTo>
                <a:cubicBezTo>
                  <a:pt x="1140" y="135"/>
                  <a:pt x="1143" y="130"/>
                  <a:pt x="1147" y="126"/>
                </a:cubicBezTo>
                <a:cubicBezTo>
                  <a:pt x="1151" y="122"/>
                  <a:pt x="1156" y="118"/>
                  <a:pt x="1162" y="116"/>
                </a:cubicBezTo>
                <a:cubicBezTo>
                  <a:pt x="1168" y="114"/>
                  <a:pt x="1174" y="113"/>
                  <a:pt x="1181" y="113"/>
                </a:cubicBezTo>
                <a:cubicBezTo>
                  <a:pt x="1187" y="113"/>
                  <a:pt x="1193" y="114"/>
                  <a:pt x="1199" y="116"/>
                </a:cubicBezTo>
                <a:cubicBezTo>
                  <a:pt x="1204" y="118"/>
                  <a:pt x="1209" y="121"/>
                  <a:pt x="1212" y="125"/>
                </a:cubicBezTo>
                <a:cubicBezTo>
                  <a:pt x="1216" y="128"/>
                  <a:pt x="1219" y="133"/>
                  <a:pt x="1221" y="138"/>
                </a:cubicBezTo>
                <a:cubicBezTo>
                  <a:pt x="1223" y="144"/>
                  <a:pt x="1224" y="150"/>
                  <a:pt x="1224" y="157"/>
                </a:cubicBezTo>
                <a:cubicBezTo>
                  <a:pt x="1224" y="161"/>
                  <a:pt x="1224" y="165"/>
                  <a:pt x="1223" y="168"/>
                </a:cubicBezTo>
                <a:cubicBezTo>
                  <a:pt x="1165" y="168"/>
                  <a:pt x="1165" y="168"/>
                  <a:pt x="1165" y="168"/>
                </a:cubicBezTo>
                <a:cubicBezTo>
                  <a:pt x="1168" y="178"/>
                  <a:pt x="1176" y="183"/>
                  <a:pt x="1191" y="183"/>
                </a:cubicBezTo>
                <a:cubicBezTo>
                  <a:pt x="1194" y="183"/>
                  <a:pt x="1198" y="182"/>
                  <a:pt x="1203" y="181"/>
                </a:cubicBezTo>
                <a:cubicBezTo>
                  <a:pt x="1207" y="180"/>
                  <a:pt x="1211" y="179"/>
                  <a:pt x="1214" y="178"/>
                </a:cubicBezTo>
                <a:lnTo>
                  <a:pt x="1224" y="197"/>
                </a:lnTo>
                <a:close/>
                <a:moveTo>
                  <a:pt x="1077" y="148"/>
                </a:moveTo>
                <a:cubicBezTo>
                  <a:pt x="1062" y="103"/>
                  <a:pt x="1062" y="103"/>
                  <a:pt x="1062" y="103"/>
                </a:cubicBezTo>
                <a:cubicBezTo>
                  <a:pt x="1047" y="148"/>
                  <a:pt x="1047" y="148"/>
                  <a:pt x="1047" y="148"/>
                </a:cubicBezTo>
                <a:lnTo>
                  <a:pt x="1077" y="148"/>
                </a:lnTo>
                <a:close/>
                <a:moveTo>
                  <a:pt x="1046" y="73"/>
                </a:moveTo>
                <a:cubicBezTo>
                  <a:pt x="1081" y="73"/>
                  <a:pt x="1081" y="73"/>
                  <a:pt x="1081" y="73"/>
                </a:cubicBezTo>
                <a:cubicBezTo>
                  <a:pt x="1133" y="204"/>
                  <a:pt x="1133" y="204"/>
                  <a:pt x="1133" y="204"/>
                </a:cubicBezTo>
                <a:cubicBezTo>
                  <a:pt x="1096" y="204"/>
                  <a:pt x="1096" y="204"/>
                  <a:pt x="1096" y="204"/>
                </a:cubicBezTo>
                <a:cubicBezTo>
                  <a:pt x="1086" y="174"/>
                  <a:pt x="1086" y="174"/>
                  <a:pt x="1086" y="174"/>
                </a:cubicBezTo>
                <a:cubicBezTo>
                  <a:pt x="1039" y="174"/>
                  <a:pt x="1039" y="174"/>
                  <a:pt x="1039" y="174"/>
                </a:cubicBezTo>
                <a:cubicBezTo>
                  <a:pt x="1029" y="204"/>
                  <a:pt x="1029" y="204"/>
                  <a:pt x="1029" y="204"/>
                </a:cubicBezTo>
                <a:cubicBezTo>
                  <a:pt x="995" y="204"/>
                  <a:pt x="995" y="204"/>
                  <a:pt x="995" y="204"/>
                </a:cubicBezTo>
                <a:lnTo>
                  <a:pt x="1046" y="73"/>
                </a:lnTo>
                <a:close/>
                <a:moveTo>
                  <a:pt x="921" y="135"/>
                </a:moveTo>
                <a:cubicBezTo>
                  <a:pt x="914" y="135"/>
                  <a:pt x="911" y="137"/>
                  <a:pt x="911" y="140"/>
                </a:cubicBezTo>
                <a:cubicBezTo>
                  <a:pt x="911" y="142"/>
                  <a:pt x="912" y="144"/>
                  <a:pt x="914" y="145"/>
                </a:cubicBezTo>
                <a:cubicBezTo>
                  <a:pt x="916" y="146"/>
                  <a:pt x="919" y="147"/>
                  <a:pt x="924" y="148"/>
                </a:cubicBezTo>
                <a:cubicBezTo>
                  <a:pt x="935" y="151"/>
                  <a:pt x="943" y="154"/>
                  <a:pt x="948" y="159"/>
                </a:cubicBezTo>
                <a:cubicBezTo>
                  <a:pt x="952" y="164"/>
                  <a:pt x="955" y="170"/>
                  <a:pt x="955" y="179"/>
                </a:cubicBezTo>
                <a:cubicBezTo>
                  <a:pt x="955" y="187"/>
                  <a:pt x="951" y="194"/>
                  <a:pt x="944" y="199"/>
                </a:cubicBezTo>
                <a:cubicBezTo>
                  <a:pt x="937" y="204"/>
                  <a:pt x="928" y="207"/>
                  <a:pt x="915" y="207"/>
                </a:cubicBezTo>
                <a:cubicBezTo>
                  <a:pt x="908" y="207"/>
                  <a:pt x="901" y="206"/>
                  <a:pt x="895" y="204"/>
                </a:cubicBezTo>
                <a:cubicBezTo>
                  <a:pt x="888" y="203"/>
                  <a:pt x="883" y="201"/>
                  <a:pt x="880" y="198"/>
                </a:cubicBezTo>
                <a:cubicBezTo>
                  <a:pt x="890" y="180"/>
                  <a:pt x="890" y="180"/>
                  <a:pt x="890" y="180"/>
                </a:cubicBezTo>
                <a:cubicBezTo>
                  <a:pt x="893" y="181"/>
                  <a:pt x="897" y="182"/>
                  <a:pt x="901" y="183"/>
                </a:cubicBezTo>
                <a:cubicBezTo>
                  <a:pt x="905" y="184"/>
                  <a:pt x="909" y="184"/>
                  <a:pt x="913" y="184"/>
                </a:cubicBezTo>
                <a:cubicBezTo>
                  <a:pt x="920" y="184"/>
                  <a:pt x="924" y="182"/>
                  <a:pt x="924" y="179"/>
                </a:cubicBezTo>
                <a:cubicBezTo>
                  <a:pt x="924" y="178"/>
                  <a:pt x="924" y="177"/>
                  <a:pt x="924" y="176"/>
                </a:cubicBezTo>
                <a:cubicBezTo>
                  <a:pt x="923" y="176"/>
                  <a:pt x="923" y="175"/>
                  <a:pt x="922" y="175"/>
                </a:cubicBezTo>
                <a:cubicBezTo>
                  <a:pt x="921" y="174"/>
                  <a:pt x="919" y="173"/>
                  <a:pt x="918" y="173"/>
                </a:cubicBezTo>
                <a:cubicBezTo>
                  <a:pt x="916" y="172"/>
                  <a:pt x="914" y="172"/>
                  <a:pt x="911" y="171"/>
                </a:cubicBezTo>
                <a:cubicBezTo>
                  <a:pt x="906" y="170"/>
                  <a:pt x="901" y="168"/>
                  <a:pt x="897" y="166"/>
                </a:cubicBezTo>
                <a:cubicBezTo>
                  <a:pt x="893" y="164"/>
                  <a:pt x="890" y="162"/>
                  <a:pt x="888" y="160"/>
                </a:cubicBezTo>
                <a:cubicBezTo>
                  <a:pt x="885" y="157"/>
                  <a:pt x="884" y="155"/>
                  <a:pt x="883" y="152"/>
                </a:cubicBezTo>
                <a:cubicBezTo>
                  <a:pt x="881" y="148"/>
                  <a:pt x="881" y="145"/>
                  <a:pt x="881" y="141"/>
                </a:cubicBezTo>
                <a:cubicBezTo>
                  <a:pt x="881" y="132"/>
                  <a:pt x="884" y="125"/>
                  <a:pt x="891" y="120"/>
                </a:cubicBezTo>
                <a:cubicBezTo>
                  <a:pt x="898" y="115"/>
                  <a:pt x="907" y="113"/>
                  <a:pt x="919" y="113"/>
                </a:cubicBezTo>
                <a:cubicBezTo>
                  <a:pt x="925" y="113"/>
                  <a:pt x="931" y="113"/>
                  <a:pt x="936" y="115"/>
                </a:cubicBezTo>
                <a:cubicBezTo>
                  <a:pt x="942" y="116"/>
                  <a:pt x="947" y="117"/>
                  <a:pt x="951" y="120"/>
                </a:cubicBezTo>
                <a:cubicBezTo>
                  <a:pt x="948" y="142"/>
                  <a:pt x="948" y="142"/>
                  <a:pt x="948" y="142"/>
                </a:cubicBezTo>
                <a:cubicBezTo>
                  <a:pt x="943" y="140"/>
                  <a:pt x="939" y="138"/>
                  <a:pt x="934" y="137"/>
                </a:cubicBezTo>
                <a:cubicBezTo>
                  <a:pt x="929" y="136"/>
                  <a:pt x="925" y="135"/>
                  <a:pt x="921" y="135"/>
                </a:cubicBezTo>
                <a:moveTo>
                  <a:pt x="780" y="115"/>
                </a:moveTo>
                <a:cubicBezTo>
                  <a:pt x="810" y="115"/>
                  <a:pt x="810" y="115"/>
                  <a:pt x="810" y="115"/>
                </a:cubicBezTo>
                <a:cubicBezTo>
                  <a:pt x="810" y="126"/>
                  <a:pt x="810" y="126"/>
                  <a:pt x="810" y="126"/>
                </a:cubicBezTo>
                <a:cubicBezTo>
                  <a:pt x="812" y="122"/>
                  <a:pt x="816" y="119"/>
                  <a:pt x="820" y="116"/>
                </a:cubicBezTo>
                <a:cubicBezTo>
                  <a:pt x="825" y="114"/>
                  <a:pt x="830" y="113"/>
                  <a:pt x="836" y="113"/>
                </a:cubicBezTo>
                <a:cubicBezTo>
                  <a:pt x="846" y="113"/>
                  <a:pt x="853" y="116"/>
                  <a:pt x="859" y="122"/>
                </a:cubicBezTo>
                <a:cubicBezTo>
                  <a:pt x="864" y="128"/>
                  <a:pt x="866" y="138"/>
                  <a:pt x="866" y="150"/>
                </a:cubicBezTo>
                <a:cubicBezTo>
                  <a:pt x="866" y="204"/>
                  <a:pt x="866" y="204"/>
                  <a:pt x="866" y="204"/>
                </a:cubicBezTo>
                <a:cubicBezTo>
                  <a:pt x="836" y="204"/>
                  <a:pt x="836" y="204"/>
                  <a:pt x="836" y="204"/>
                </a:cubicBezTo>
                <a:cubicBezTo>
                  <a:pt x="836" y="156"/>
                  <a:pt x="836" y="156"/>
                  <a:pt x="836" y="156"/>
                </a:cubicBezTo>
                <a:cubicBezTo>
                  <a:pt x="836" y="145"/>
                  <a:pt x="832" y="140"/>
                  <a:pt x="824" y="140"/>
                </a:cubicBezTo>
                <a:cubicBezTo>
                  <a:pt x="819" y="140"/>
                  <a:pt x="816" y="142"/>
                  <a:pt x="814" y="144"/>
                </a:cubicBezTo>
                <a:cubicBezTo>
                  <a:pt x="812" y="147"/>
                  <a:pt x="810" y="152"/>
                  <a:pt x="810" y="157"/>
                </a:cubicBezTo>
                <a:cubicBezTo>
                  <a:pt x="810" y="204"/>
                  <a:pt x="810" y="204"/>
                  <a:pt x="810" y="204"/>
                </a:cubicBezTo>
                <a:cubicBezTo>
                  <a:pt x="780" y="204"/>
                  <a:pt x="780" y="204"/>
                  <a:pt x="780" y="204"/>
                </a:cubicBezTo>
                <a:lnTo>
                  <a:pt x="780" y="115"/>
                </a:lnTo>
                <a:close/>
                <a:moveTo>
                  <a:pt x="729" y="115"/>
                </a:moveTo>
                <a:cubicBezTo>
                  <a:pt x="760" y="115"/>
                  <a:pt x="760" y="115"/>
                  <a:pt x="760" y="115"/>
                </a:cubicBezTo>
                <a:cubicBezTo>
                  <a:pt x="760" y="204"/>
                  <a:pt x="760" y="204"/>
                  <a:pt x="760" y="204"/>
                </a:cubicBezTo>
                <a:cubicBezTo>
                  <a:pt x="729" y="204"/>
                  <a:pt x="729" y="204"/>
                  <a:pt x="729" y="204"/>
                </a:cubicBezTo>
                <a:lnTo>
                  <a:pt x="729" y="115"/>
                </a:lnTo>
                <a:close/>
                <a:moveTo>
                  <a:pt x="744" y="101"/>
                </a:moveTo>
                <a:cubicBezTo>
                  <a:pt x="739" y="101"/>
                  <a:pt x="735" y="100"/>
                  <a:pt x="732" y="97"/>
                </a:cubicBezTo>
                <a:cubicBezTo>
                  <a:pt x="729" y="94"/>
                  <a:pt x="727" y="90"/>
                  <a:pt x="727" y="85"/>
                </a:cubicBezTo>
                <a:cubicBezTo>
                  <a:pt x="727" y="80"/>
                  <a:pt x="729" y="76"/>
                  <a:pt x="732" y="73"/>
                </a:cubicBezTo>
                <a:cubicBezTo>
                  <a:pt x="735" y="70"/>
                  <a:pt x="739" y="68"/>
                  <a:pt x="744" y="68"/>
                </a:cubicBezTo>
                <a:cubicBezTo>
                  <a:pt x="749" y="68"/>
                  <a:pt x="753" y="70"/>
                  <a:pt x="757" y="73"/>
                </a:cubicBezTo>
                <a:cubicBezTo>
                  <a:pt x="760" y="76"/>
                  <a:pt x="762" y="80"/>
                  <a:pt x="762" y="85"/>
                </a:cubicBezTo>
                <a:cubicBezTo>
                  <a:pt x="762" y="90"/>
                  <a:pt x="760" y="94"/>
                  <a:pt x="757" y="97"/>
                </a:cubicBezTo>
                <a:cubicBezTo>
                  <a:pt x="753" y="100"/>
                  <a:pt x="749" y="101"/>
                  <a:pt x="744" y="101"/>
                </a:cubicBezTo>
                <a:moveTo>
                  <a:pt x="676" y="73"/>
                </a:moveTo>
                <a:cubicBezTo>
                  <a:pt x="707" y="73"/>
                  <a:pt x="707" y="73"/>
                  <a:pt x="707" y="73"/>
                </a:cubicBezTo>
                <a:cubicBezTo>
                  <a:pt x="707" y="204"/>
                  <a:pt x="707" y="204"/>
                  <a:pt x="707" y="204"/>
                </a:cubicBezTo>
                <a:cubicBezTo>
                  <a:pt x="676" y="204"/>
                  <a:pt x="676" y="204"/>
                  <a:pt x="676" y="204"/>
                </a:cubicBezTo>
                <a:lnTo>
                  <a:pt x="676" y="73"/>
                </a:lnTo>
                <a:close/>
                <a:moveTo>
                  <a:pt x="625" y="73"/>
                </a:moveTo>
                <a:cubicBezTo>
                  <a:pt x="656" y="73"/>
                  <a:pt x="656" y="73"/>
                  <a:pt x="656" y="73"/>
                </a:cubicBezTo>
                <a:cubicBezTo>
                  <a:pt x="656" y="204"/>
                  <a:pt x="656" y="204"/>
                  <a:pt x="656" y="204"/>
                </a:cubicBezTo>
                <a:cubicBezTo>
                  <a:pt x="625" y="204"/>
                  <a:pt x="625" y="204"/>
                  <a:pt x="625" y="204"/>
                </a:cubicBezTo>
                <a:lnTo>
                  <a:pt x="625" y="73"/>
                </a:lnTo>
                <a:close/>
                <a:moveTo>
                  <a:pt x="564" y="181"/>
                </a:moveTo>
                <a:cubicBezTo>
                  <a:pt x="570" y="181"/>
                  <a:pt x="574" y="179"/>
                  <a:pt x="578" y="175"/>
                </a:cubicBezTo>
                <a:cubicBezTo>
                  <a:pt x="581" y="171"/>
                  <a:pt x="583" y="166"/>
                  <a:pt x="583" y="160"/>
                </a:cubicBezTo>
                <a:cubicBezTo>
                  <a:pt x="583" y="153"/>
                  <a:pt x="581" y="148"/>
                  <a:pt x="578" y="144"/>
                </a:cubicBezTo>
                <a:cubicBezTo>
                  <a:pt x="574" y="140"/>
                  <a:pt x="570" y="139"/>
                  <a:pt x="564" y="139"/>
                </a:cubicBezTo>
                <a:cubicBezTo>
                  <a:pt x="558" y="139"/>
                  <a:pt x="553" y="140"/>
                  <a:pt x="550" y="144"/>
                </a:cubicBezTo>
                <a:cubicBezTo>
                  <a:pt x="546" y="148"/>
                  <a:pt x="544" y="153"/>
                  <a:pt x="544" y="160"/>
                </a:cubicBezTo>
                <a:cubicBezTo>
                  <a:pt x="544" y="166"/>
                  <a:pt x="546" y="171"/>
                  <a:pt x="550" y="175"/>
                </a:cubicBezTo>
                <a:cubicBezTo>
                  <a:pt x="553" y="179"/>
                  <a:pt x="558" y="181"/>
                  <a:pt x="564" y="181"/>
                </a:cubicBezTo>
                <a:moveTo>
                  <a:pt x="564" y="207"/>
                </a:moveTo>
                <a:cubicBezTo>
                  <a:pt x="557" y="207"/>
                  <a:pt x="550" y="205"/>
                  <a:pt x="544" y="203"/>
                </a:cubicBezTo>
                <a:cubicBezTo>
                  <a:pt x="538" y="200"/>
                  <a:pt x="533" y="197"/>
                  <a:pt x="529" y="192"/>
                </a:cubicBezTo>
                <a:cubicBezTo>
                  <a:pt x="524" y="188"/>
                  <a:pt x="521" y="183"/>
                  <a:pt x="518" y="177"/>
                </a:cubicBezTo>
                <a:cubicBezTo>
                  <a:pt x="516" y="171"/>
                  <a:pt x="515" y="164"/>
                  <a:pt x="515" y="158"/>
                </a:cubicBezTo>
                <a:cubicBezTo>
                  <a:pt x="515" y="151"/>
                  <a:pt x="516" y="145"/>
                  <a:pt x="518" y="139"/>
                </a:cubicBezTo>
                <a:cubicBezTo>
                  <a:pt x="521" y="134"/>
                  <a:pt x="524" y="129"/>
                  <a:pt x="529" y="125"/>
                </a:cubicBezTo>
                <a:cubicBezTo>
                  <a:pt x="533" y="121"/>
                  <a:pt x="538" y="118"/>
                  <a:pt x="544" y="116"/>
                </a:cubicBezTo>
                <a:cubicBezTo>
                  <a:pt x="550" y="114"/>
                  <a:pt x="557" y="113"/>
                  <a:pt x="564" y="113"/>
                </a:cubicBezTo>
                <a:cubicBezTo>
                  <a:pt x="571" y="113"/>
                  <a:pt x="577" y="114"/>
                  <a:pt x="583" y="116"/>
                </a:cubicBezTo>
                <a:cubicBezTo>
                  <a:pt x="589" y="118"/>
                  <a:pt x="594" y="122"/>
                  <a:pt x="599" y="126"/>
                </a:cubicBezTo>
                <a:cubicBezTo>
                  <a:pt x="603" y="130"/>
                  <a:pt x="606" y="135"/>
                  <a:pt x="609" y="141"/>
                </a:cubicBezTo>
                <a:cubicBezTo>
                  <a:pt x="611" y="147"/>
                  <a:pt x="612" y="153"/>
                  <a:pt x="612" y="160"/>
                </a:cubicBezTo>
                <a:cubicBezTo>
                  <a:pt x="612" y="166"/>
                  <a:pt x="611" y="173"/>
                  <a:pt x="609" y="178"/>
                </a:cubicBezTo>
                <a:cubicBezTo>
                  <a:pt x="606" y="184"/>
                  <a:pt x="603" y="189"/>
                  <a:pt x="599" y="193"/>
                </a:cubicBezTo>
                <a:cubicBezTo>
                  <a:pt x="594" y="197"/>
                  <a:pt x="589" y="201"/>
                  <a:pt x="583" y="203"/>
                </a:cubicBezTo>
                <a:cubicBezTo>
                  <a:pt x="577" y="205"/>
                  <a:pt x="571" y="207"/>
                  <a:pt x="564" y="207"/>
                </a:cubicBezTo>
                <a:moveTo>
                  <a:pt x="507" y="192"/>
                </a:moveTo>
                <a:cubicBezTo>
                  <a:pt x="501" y="196"/>
                  <a:pt x="494" y="200"/>
                  <a:pt x="486" y="202"/>
                </a:cubicBezTo>
                <a:cubicBezTo>
                  <a:pt x="478" y="205"/>
                  <a:pt x="469" y="206"/>
                  <a:pt x="460" y="206"/>
                </a:cubicBezTo>
                <a:cubicBezTo>
                  <a:pt x="450" y="206"/>
                  <a:pt x="440" y="204"/>
                  <a:pt x="432" y="201"/>
                </a:cubicBezTo>
                <a:cubicBezTo>
                  <a:pt x="424" y="198"/>
                  <a:pt x="417" y="194"/>
                  <a:pt x="411" y="188"/>
                </a:cubicBezTo>
                <a:cubicBezTo>
                  <a:pt x="405" y="183"/>
                  <a:pt x="401" y="176"/>
                  <a:pt x="398" y="167"/>
                </a:cubicBezTo>
                <a:cubicBezTo>
                  <a:pt x="394" y="159"/>
                  <a:pt x="393" y="150"/>
                  <a:pt x="393" y="139"/>
                </a:cubicBezTo>
                <a:cubicBezTo>
                  <a:pt x="393" y="129"/>
                  <a:pt x="395" y="120"/>
                  <a:pt x="398" y="112"/>
                </a:cubicBezTo>
                <a:cubicBezTo>
                  <a:pt x="402" y="104"/>
                  <a:pt x="406" y="96"/>
                  <a:pt x="413" y="90"/>
                </a:cubicBezTo>
                <a:cubicBezTo>
                  <a:pt x="419" y="85"/>
                  <a:pt x="427" y="80"/>
                  <a:pt x="435" y="77"/>
                </a:cubicBezTo>
                <a:cubicBezTo>
                  <a:pt x="444" y="73"/>
                  <a:pt x="454" y="72"/>
                  <a:pt x="464" y="72"/>
                </a:cubicBezTo>
                <a:cubicBezTo>
                  <a:pt x="468" y="72"/>
                  <a:pt x="472" y="72"/>
                  <a:pt x="476" y="72"/>
                </a:cubicBezTo>
                <a:cubicBezTo>
                  <a:pt x="480" y="73"/>
                  <a:pt x="484" y="74"/>
                  <a:pt x="487" y="75"/>
                </a:cubicBezTo>
                <a:cubicBezTo>
                  <a:pt x="491" y="76"/>
                  <a:pt x="495" y="77"/>
                  <a:pt x="498" y="78"/>
                </a:cubicBezTo>
                <a:cubicBezTo>
                  <a:pt x="501" y="79"/>
                  <a:pt x="504" y="81"/>
                  <a:pt x="507" y="82"/>
                </a:cubicBezTo>
                <a:cubicBezTo>
                  <a:pt x="493" y="109"/>
                  <a:pt x="493" y="109"/>
                  <a:pt x="493" y="109"/>
                </a:cubicBezTo>
                <a:cubicBezTo>
                  <a:pt x="490" y="108"/>
                  <a:pt x="488" y="107"/>
                  <a:pt x="486" y="106"/>
                </a:cubicBezTo>
                <a:cubicBezTo>
                  <a:pt x="484" y="105"/>
                  <a:pt x="482" y="104"/>
                  <a:pt x="480" y="104"/>
                </a:cubicBezTo>
                <a:cubicBezTo>
                  <a:pt x="478" y="103"/>
                  <a:pt x="476" y="103"/>
                  <a:pt x="474" y="102"/>
                </a:cubicBezTo>
                <a:cubicBezTo>
                  <a:pt x="472" y="102"/>
                  <a:pt x="469" y="102"/>
                  <a:pt x="466" y="102"/>
                </a:cubicBezTo>
                <a:cubicBezTo>
                  <a:pt x="455" y="102"/>
                  <a:pt x="445" y="105"/>
                  <a:pt x="439" y="112"/>
                </a:cubicBezTo>
                <a:cubicBezTo>
                  <a:pt x="432" y="118"/>
                  <a:pt x="428" y="127"/>
                  <a:pt x="428" y="139"/>
                </a:cubicBezTo>
                <a:cubicBezTo>
                  <a:pt x="428" y="144"/>
                  <a:pt x="429" y="149"/>
                  <a:pt x="431" y="154"/>
                </a:cubicBezTo>
                <a:cubicBezTo>
                  <a:pt x="433" y="158"/>
                  <a:pt x="435" y="162"/>
                  <a:pt x="438" y="165"/>
                </a:cubicBezTo>
                <a:cubicBezTo>
                  <a:pt x="441" y="168"/>
                  <a:pt x="445" y="171"/>
                  <a:pt x="449" y="173"/>
                </a:cubicBezTo>
                <a:cubicBezTo>
                  <a:pt x="454" y="175"/>
                  <a:pt x="459" y="175"/>
                  <a:pt x="464" y="175"/>
                </a:cubicBezTo>
                <a:cubicBezTo>
                  <a:pt x="469" y="175"/>
                  <a:pt x="474" y="175"/>
                  <a:pt x="479" y="173"/>
                </a:cubicBezTo>
                <a:cubicBezTo>
                  <a:pt x="484" y="171"/>
                  <a:pt x="489" y="168"/>
                  <a:pt x="493" y="165"/>
                </a:cubicBezTo>
                <a:lnTo>
                  <a:pt x="507" y="192"/>
                </a:lnTo>
                <a:close/>
                <a:moveTo>
                  <a:pt x="126" y="2"/>
                </a:moveTo>
                <a:cubicBezTo>
                  <a:pt x="130" y="1"/>
                  <a:pt x="133" y="1"/>
                  <a:pt x="137" y="0"/>
                </a:cubicBezTo>
                <a:cubicBezTo>
                  <a:pt x="154" y="95"/>
                  <a:pt x="154" y="95"/>
                  <a:pt x="154" y="95"/>
                </a:cubicBezTo>
                <a:cubicBezTo>
                  <a:pt x="150" y="96"/>
                  <a:pt x="146" y="96"/>
                  <a:pt x="143" y="97"/>
                </a:cubicBezTo>
                <a:lnTo>
                  <a:pt x="126" y="2"/>
                </a:lnTo>
                <a:close/>
                <a:moveTo>
                  <a:pt x="122" y="107"/>
                </a:moveTo>
                <a:cubicBezTo>
                  <a:pt x="126" y="105"/>
                  <a:pt x="129" y="102"/>
                  <a:pt x="133" y="101"/>
                </a:cubicBezTo>
                <a:cubicBezTo>
                  <a:pt x="85" y="17"/>
                  <a:pt x="85" y="17"/>
                  <a:pt x="85" y="17"/>
                </a:cubicBezTo>
                <a:cubicBezTo>
                  <a:pt x="82" y="19"/>
                  <a:pt x="78" y="21"/>
                  <a:pt x="74" y="24"/>
                </a:cubicBezTo>
                <a:lnTo>
                  <a:pt x="122" y="107"/>
                </a:lnTo>
                <a:close/>
                <a:moveTo>
                  <a:pt x="95" y="160"/>
                </a:moveTo>
                <a:cubicBezTo>
                  <a:pt x="95" y="156"/>
                  <a:pt x="95" y="153"/>
                  <a:pt x="96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52"/>
                  <a:pt x="0" y="156"/>
                  <a:pt x="0" y="159"/>
                </a:cubicBezTo>
                <a:cubicBezTo>
                  <a:pt x="0" y="162"/>
                  <a:pt x="0" y="165"/>
                  <a:pt x="0" y="169"/>
                </a:cubicBezTo>
                <a:cubicBezTo>
                  <a:pt x="95" y="169"/>
                  <a:pt x="95" y="169"/>
                  <a:pt x="95" y="169"/>
                </a:cubicBezTo>
                <a:cubicBezTo>
                  <a:pt x="95" y="166"/>
                  <a:pt x="95" y="163"/>
                  <a:pt x="95" y="160"/>
                </a:cubicBezTo>
                <a:moveTo>
                  <a:pt x="224" y="160"/>
                </a:moveTo>
                <a:cubicBezTo>
                  <a:pt x="224" y="195"/>
                  <a:pt x="195" y="224"/>
                  <a:pt x="159" y="224"/>
                </a:cubicBezTo>
                <a:cubicBezTo>
                  <a:pt x="128" y="224"/>
                  <a:pt x="101" y="201"/>
                  <a:pt x="96" y="171"/>
                </a:cubicBezTo>
                <a:cubicBezTo>
                  <a:pt x="6" y="203"/>
                  <a:pt x="6" y="203"/>
                  <a:pt x="6" y="203"/>
                </a:cubicBezTo>
                <a:cubicBezTo>
                  <a:pt x="8" y="210"/>
                  <a:pt x="11" y="217"/>
                  <a:pt x="14" y="224"/>
                </a:cubicBezTo>
                <a:cubicBezTo>
                  <a:pt x="103" y="191"/>
                  <a:pt x="103" y="191"/>
                  <a:pt x="103" y="191"/>
                </a:cubicBezTo>
                <a:cubicBezTo>
                  <a:pt x="30" y="253"/>
                  <a:pt x="30" y="253"/>
                  <a:pt x="30" y="253"/>
                </a:cubicBezTo>
                <a:cubicBezTo>
                  <a:pt x="34" y="259"/>
                  <a:pt x="40" y="265"/>
                  <a:pt x="45" y="271"/>
                </a:cubicBezTo>
                <a:cubicBezTo>
                  <a:pt x="113" y="213"/>
                  <a:pt x="113" y="213"/>
                  <a:pt x="113" y="213"/>
                </a:cubicBezTo>
                <a:cubicBezTo>
                  <a:pt x="69" y="291"/>
                  <a:pt x="69" y="291"/>
                  <a:pt x="69" y="291"/>
                </a:cubicBezTo>
                <a:cubicBezTo>
                  <a:pt x="76" y="296"/>
                  <a:pt x="83" y="300"/>
                  <a:pt x="91" y="304"/>
                </a:cubicBezTo>
                <a:cubicBezTo>
                  <a:pt x="133" y="231"/>
                  <a:pt x="133" y="231"/>
                  <a:pt x="133" y="231"/>
                </a:cubicBezTo>
                <a:cubicBezTo>
                  <a:pt x="118" y="314"/>
                  <a:pt x="118" y="314"/>
                  <a:pt x="118" y="314"/>
                </a:cubicBezTo>
                <a:cubicBezTo>
                  <a:pt x="127" y="317"/>
                  <a:pt x="136" y="318"/>
                  <a:pt x="146" y="319"/>
                </a:cubicBezTo>
                <a:cubicBezTo>
                  <a:pt x="159" y="241"/>
                  <a:pt x="159" y="241"/>
                  <a:pt x="159" y="241"/>
                </a:cubicBezTo>
                <a:cubicBezTo>
                  <a:pt x="173" y="319"/>
                  <a:pt x="173" y="319"/>
                  <a:pt x="173" y="319"/>
                </a:cubicBezTo>
                <a:cubicBezTo>
                  <a:pt x="183" y="318"/>
                  <a:pt x="192" y="317"/>
                  <a:pt x="202" y="314"/>
                </a:cubicBezTo>
                <a:cubicBezTo>
                  <a:pt x="189" y="242"/>
                  <a:pt x="189" y="242"/>
                  <a:pt x="189" y="242"/>
                </a:cubicBezTo>
                <a:cubicBezTo>
                  <a:pt x="225" y="305"/>
                  <a:pt x="225" y="305"/>
                  <a:pt x="225" y="305"/>
                </a:cubicBezTo>
                <a:cubicBezTo>
                  <a:pt x="235" y="301"/>
                  <a:pt x="245" y="295"/>
                  <a:pt x="253" y="289"/>
                </a:cubicBezTo>
                <a:cubicBezTo>
                  <a:pt x="220" y="231"/>
                  <a:pt x="220" y="231"/>
                  <a:pt x="220" y="231"/>
                </a:cubicBezTo>
                <a:cubicBezTo>
                  <a:pt x="271" y="274"/>
                  <a:pt x="271" y="274"/>
                  <a:pt x="271" y="274"/>
                </a:cubicBezTo>
                <a:cubicBezTo>
                  <a:pt x="279" y="266"/>
                  <a:pt x="286" y="257"/>
                  <a:pt x="293" y="247"/>
                </a:cubicBezTo>
                <a:cubicBezTo>
                  <a:pt x="247" y="209"/>
                  <a:pt x="247" y="209"/>
                  <a:pt x="247" y="209"/>
                </a:cubicBezTo>
                <a:cubicBezTo>
                  <a:pt x="303" y="229"/>
                  <a:pt x="303" y="229"/>
                  <a:pt x="303" y="229"/>
                </a:cubicBezTo>
                <a:cubicBezTo>
                  <a:pt x="308" y="219"/>
                  <a:pt x="312" y="207"/>
                  <a:pt x="315" y="195"/>
                </a:cubicBezTo>
                <a:cubicBezTo>
                  <a:pt x="266" y="177"/>
                  <a:pt x="266" y="177"/>
                  <a:pt x="266" y="177"/>
                </a:cubicBezTo>
                <a:cubicBezTo>
                  <a:pt x="318" y="177"/>
                  <a:pt x="318" y="177"/>
                  <a:pt x="318" y="177"/>
                </a:cubicBezTo>
                <a:cubicBezTo>
                  <a:pt x="319" y="171"/>
                  <a:pt x="319" y="165"/>
                  <a:pt x="319" y="159"/>
                </a:cubicBezTo>
                <a:cubicBezTo>
                  <a:pt x="319" y="152"/>
                  <a:pt x="318" y="145"/>
                  <a:pt x="317" y="138"/>
                </a:cubicBezTo>
                <a:cubicBezTo>
                  <a:pt x="220" y="138"/>
                  <a:pt x="220" y="138"/>
                  <a:pt x="220" y="138"/>
                </a:cubicBezTo>
                <a:cubicBezTo>
                  <a:pt x="223" y="145"/>
                  <a:pt x="224" y="152"/>
                  <a:pt x="224" y="160"/>
                </a:cubicBezTo>
                <a:moveTo>
                  <a:pt x="97" y="145"/>
                </a:moveTo>
                <a:cubicBezTo>
                  <a:pt x="98" y="139"/>
                  <a:pt x="100" y="134"/>
                  <a:pt x="103" y="129"/>
                </a:cubicBezTo>
                <a:cubicBezTo>
                  <a:pt x="13" y="96"/>
                  <a:pt x="13" y="96"/>
                  <a:pt x="13" y="96"/>
                </a:cubicBezTo>
                <a:cubicBezTo>
                  <a:pt x="11" y="101"/>
                  <a:pt x="9" y="107"/>
                  <a:pt x="7" y="112"/>
                </a:cubicBezTo>
                <a:lnTo>
                  <a:pt x="97" y="145"/>
                </a:lnTo>
                <a:close/>
                <a:moveTo>
                  <a:pt x="280" y="54"/>
                </a:moveTo>
                <a:cubicBezTo>
                  <a:pt x="207" y="115"/>
                  <a:pt x="207" y="115"/>
                  <a:pt x="207" y="115"/>
                </a:cubicBezTo>
                <a:cubicBezTo>
                  <a:pt x="208" y="117"/>
                  <a:pt x="210" y="119"/>
                  <a:pt x="212" y="121"/>
                </a:cubicBezTo>
                <a:cubicBezTo>
                  <a:pt x="285" y="60"/>
                  <a:pt x="285" y="60"/>
                  <a:pt x="285" y="60"/>
                </a:cubicBezTo>
                <a:cubicBezTo>
                  <a:pt x="283" y="58"/>
                  <a:pt x="281" y="56"/>
                  <a:pt x="280" y="54"/>
                </a:cubicBezTo>
                <a:moveTo>
                  <a:pt x="243" y="23"/>
                </a:moveTo>
                <a:cubicBezTo>
                  <a:pt x="241" y="21"/>
                  <a:pt x="238" y="20"/>
                  <a:pt x="236" y="18"/>
                </a:cubicBezTo>
                <a:cubicBezTo>
                  <a:pt x="188" y="102"/>
                  <a:pt x="188" y="102"/>
                  <a:pt x="188" y="102"/>
                </a:cubicBezTo>
                <a:cubicBezTo>
                  <a:pt x="190" y="103"/>
                  <a:pt x="193" y="104"/>
                  <a:pt x="196" y="106"/>
                </a:cubicBezTo>
                <a:lnTo>
                  <a:pt x="243" y="23"/>
                </a:lnTo>
                <a:close/>
                <a:moveTo>
                  <a:pt x="116" y="112"/>
                </a:moveTo>
                <a:cubicBezTo>
                  <a:pt x="42" y="50"/>
                  <a:pt x="42" y="50"/>
                  <a:pt x="42" y="50"/>
                </a:cubicBezTo>
                <a:cubicBezTo>
                  <a:pt x="39" y="54"/>
                  <a:pt x="36" y="58"/>
                  <a:pt x="33" y="62"/>
                </a:cubicBezTo>
                <a:cubicBezTo>
                  <a:pt x="106" y="124"/>
                  <a:pt x="106" y="124"/>
                  <a:pt x="106" y="124"/>
                </a:cubicBezTo>
                <a:cubicBezTo>
                  <a:pt x="109" y="119"/>
                  <a:pt x="112" y="116"/>
                  <a:pt x="116" y="112"/>
                </a:cubicBezTo>
                <a:moveTo>
                  <a:pt x="166" y="95"/>
                </a:moveTo>
                <a:cubicBezTo>
                  <a:pt x="169" y="96"/>
                  <a:pt x="172" y="96"/>
                  <a:pt x="175" y="97"/>
                </a:cubicBezTo>
                <a:cubicBezTo>
                  <a:pt x="192" y="2"/>
                  <a:pt x="192" y="2"/>
                  <a:pt x="192" y="2"/>
                </a:cubicBezTo>
                <a:cubicBezTo>
                  <a:pt x="189" y="1"/>
                  <a:pt x="186" y="1"/>
                  <a:pt x="183" y="0"/>
                </a:cubicBezTo>
                <a:lnTo>
                  <a:pt x="166" y="9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609585"/>
            <a:endParaRPr 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766094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3 Collage | Whit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A98B6A-953C-CB4D-B187-26021C9C7C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BLACK.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95D5D8-5FFC-44B7-B3F9-A60157051E2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spc="0"/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B9372DE6-DCF8-476C-A783-0468C556516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52919"/>
            <a:ext cx="4145280" cy="122181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A05D7251-2D12-4ED9-B64E-0883A8600C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30412" y="1555531"/>
            <a:ext cx="8046720" cy="40813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891B195-2B7F-4952-BE48-9C09438F1A3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774731"/>
            <a:ext cx="4145280" cy="28621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13834E-16A5-4F30-87AB-A27ECFD0766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pc="0"/>
            </a:lvl1pPr>
          </a:lstStyle>
          <a:p>
            <a:fld id="{A856570D-80A1-4F55-9613-ACB839BD0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60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Black | Han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39FFCA-C102-834E-AF56-E25BB0BB97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3472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36EE12-2075-4712-88B7-927E2CEC03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>
              <a:solidFill>
                <a:srgbClr val="E4551F"/>
              </a:solidFill>
            </a:endParaRP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0" y="466828"/>
            <a:ext cx="6495845" cy="16176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pc="400" baseline="0"/>
            </a:lvl1pPr>
          </a:lstStyle>
          <a:p>
            <a:pPr lvl="0"/>
            <a:r>
              <a:rPr lang="en-US" dirty="0"/>
              <a:t>TITLE HERE. ALL CAPS. WHITE.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413795CB-82BB-40B3-85BB-CAE2337CB2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" y="2138819"/>
            <a:ext cx="6507888" cy="613853"/>
          </a:xfrm>
        </p:spPr>
        <p:txBody>
          <a:bodyPr anchor="t">
            <a:noAutofit/>
          </a:bodyPr>
          <a:lstStyle>
            <a:lvl1pPr marL="0" indent="0">
              <a:buNone/>
              <a:defRPr sz="1467" cap="all" spc="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 HERE. ALL CAPS. TERRA COTTA. 11 PT.</a:t>
            </a:r>
          </a:p>
        </p:txBody>
      </p:sp>
      <p:sp>
        <p:nvSpPr>
          <p:cNvPr id="41" name="Footer Placeholder 3">
            <a:extLst>
              <a:ext uri="{FF2B5EF4-FFF2-40B4-BE49-F238E27FC236}">
                <a16:creationId xmlns:a16="http://schemas.microsoft.com/office/drawing/2014/main" id="{AA8E133F-A19F-41F1-8D97-E02F31BA083F}"/>
              </a:ext>
            </a:extLst>
          </p:cNvPr>
          <p:cNvSpPr txBox="1">
            <a:spLocks/>
          </p:cNvSpPr>
          <p:nvPr userDrawn="1"/>
        </p:nvSpPr>
        <p:spPr>
          <a:xfrm>
            <a:off x="5296102" y="6279969"/>
            <a:ext cx="5997303" cy="1830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600" b="0" kern="800" spc="4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spc="0" dirty="0">
                <a:solidFill>
                  <a:srgbClr val="FFFFFF"/>
                </a:solidFill>
                <a:cs typeface="DIN-Light"/>
              </a:rPr>
              <a:t>© 2020 </a:t>
            </a:r>
            <a:r>
              <a:rPr lang="en-US" sz="800" spc="0" dirty="0">
                <a:solidFill>
                  <a:srgbClr val="FFFFFF"/>
                </a:solidFill>
              </a:rPr>
              <a:t>Collins Aerospace</a:t>
            </a:r>
            <a:endParaRPr lang="en-US" sz="800" spc="0" dirty="0">
              <a:solidFill>
                <a:srgbClr val="E4551F"/>
              </a:solidFill>
              <a:cs typeface="DIN-Light"/>
              <a:sym typeface="Verdana"/>
            </a:endParaRPr>
          </a:p>
        </p:txBody>
      </p:sp>
      <p:sp>
        <p:nvSpPr>
          <p:cNvPr id="42" name="Logo">
            <a:extLst>
              <a:ext uri="{FF2B5EF4-FFF2-40B4-BE49-F238E27FC236}">
                <a16:creationId xmlns:a16="http://schemas.microsoft.com/office/drawing/2014/main" id="{4D69F79E-21F5-4EDE-AE84-DD0990101DA5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623147" y="6264635"/>
            <a:ext cx="2087917" cy="353568"/>
          </a:xfrm>
          <a:custGeom>
            <a:avLst/>
            <a:gdLst>
              <a:gd name="T0" fmla="*/ 1871 w 1887"/>
              <a:gd name="T1" fmla="*/ 204 h 319"/>
              <a:gd name="T2" fmla="*/ 1811 w 1887"/>
              <a:gd name="T3" fmla="*/ 126 h 319"/>
              <a:gd name="T4" fmla="*/ 1886 w 1887"/>
              <a:gd name="T5" fmla="*/ 168 h 319"/>
              <a:gd name="T6" fmla="*/ 1779 w 1887"/>
              <a:gd name="T7" fmla="*/ 204 h 319"/>
              <a:gd name="T8" fmla="*/ 1728 w 1887"/>
              <a:gd name="T9" fmla="*/ 126 h 319"/>
              <a:gd name="T10" fmla="*/ 1751 w 1887"/>
              <a:gd name="T11" fmla="*/ 146 h 319"/>
              <a:gd name="T12" fmla="*/ 1656 w 1887"/>
              <a:gd name="T13" fmla="*/ 179 h 319"/>
              <a:gd name="T14" fmla="*/ 1643 w 1887"/>
              <a:gd name="T15" fmla="*/ 174 h 319"/>
              <a:gd name="T16" fmla="*/ 1611 w 1887"/>
              <a:gd name="T17" fmla="*/ 141 h 319"/>
              <a:gd name="T18" fmla="*/ 1703 w 1887"/>
              <a:gd name="T19" fmla="*/ 115 h 319"/>
              <a:gd name="T20" fmla="*/ 1562 w 1887"/>
              <a:gd name="T21" fmla="*/ 174 h 319"/>
              <a:gd name="T22" fmla="*/ 1549 w 1887"/>
              <a:gd name="T23" fmla="*/ 179 h 319"/>
              <a:gd name="T24" fmla="*/ 1587 w 1887"/>
              <a:gd name="T25" fmla="*/ 126 h 319"/>
              <a:gd name="T26" fmla="*/ 1543 w 1887"/>
              <a:gd name="T27" fmla="*/ 204 h 319"/>
              <a:gd name="T28" fmla="*/ 1448 w 1887"/>
              <a:gd name="T29" fmla="*/ 145 h 319"/>
              <a:gd name="T30" fmla="*/ 1414 w 1887"/>
              <a:gd name="T31" fmla="*/ 198 h 319"/>
              <a:gd name="T32" fmla="*/ 1452 w 1887"/>
              <a:gd name="T33" fmla="*/ 173 h 319"/>
              <a:gd name="T34" fmla="*/ 1453 w 1887"/>
              <a:gd name="T35" fmla="*/ 113 h 319"/>
              <a:gd name="T36" fmla="*/ 1370 w 1887"/>
              <a:gd name="T37" fmla="*/ 175 h 319"/>
              <a:gd name="T38" fmla="*/ 1356 w 1887"/>
              <a:gd name="T39" fmla="*/ 181 h 319"/>
              <a:gd name="T40" fmla="*/ 1321 w 1887"/>
              <a:gd name="T41" fmla="*/ 126 h 319"/>
              <a:gd name="T42" fmla="*/ 1401 w 1887"/>
              <a:gd name="T43" fmla="*/ 178 h 319"/>
              <a:gd name="T44" fmla="*/ 1278 w 1887"/>
              <a:gd name="T45" fmla="*/ 118 h 319"/>
              <a:gd name="T46" fmla="*/ 1270 w 1887"/>
              <a:gd name="T47" fmla="*/ 204 h 319"/>
              <a:gd name="T48" fmla="*/ 1195 w 1887"/>
              <a:gd name="T49" fmla="*/ 150 h 319"/>
              <a:gd name="T50" fmla="*/ 1134 w 1887"/>
              <a:gd name="T51" fmla="*/ 160 h 319"/>
              <a:gd name="T52" fmla="*/ 1221 w 1887"/>
              <a:gd name="T53" fmla="*/ 138 h 319"/>
              <a:gd name="T54" fmla="*/ 1224 w 1887"/>
              <a:gd name="T55" fmla="*/ 197 h 319"/>
              <a:gd name="T56" fmla="*/ 1133 w 1887"/>
              <a:gd name="T57" fmla="*/ 204 h 319"/>
              <a:gd name="T58" fmla="*/ 921 w 1887"/>
              <a:gd name="T59" fmla="*/ 135 h 319"/>
              <a:gd name="T60" fmla="*/ 915 w 1887"/>
              <a:gd name="T61" fmla="*/ 207 h 319"/>
              <a:gd name="T62" fmla="*/ 924 w 1887"/>
              <a:gd name="T63" fmla="*/ 176 h 319"/>
              <a:gd name="T64" fmla="*/ 881 w 1887"/>
              <a:gd name="T65" fmla="*/ 141 h 319"/>
              <a:gd name="T66" fmla="*/ 921 w 1887"/>
              <a:gd name="T67" fmla="*/ 135 h 319"/>
              <a:gd name="T68" fmla="*/ 866 w 1887"/>
              <a:gd name="T69" fmla="*/ 150 h 319"/>
              <a:gd name="T70" fmla="*/ 810 w 1887"/>
              <a:gd name="T71" fmla="*/ 204 h 319"/>
              <a:gd name="T72" fmla="*/ 729 w 1887"/>
              <a:gd name="T73" fmla="*/ 115 h 319"/>
              <a:gd name="T74" fmla="*/ 762 w 1887"/>
              <a:gd name="T75" fmla="*/ 85 h 319"/>
              <a:gd name="T76" fmla="*/ 676 w 1887"/>
              <a:gd name="T77" fmla="*/ 73 h 319"/>
              <a:gd name="T78" fmla="*/ 578 w 1887"/>
              <a:gd name="T79" fmla="*/ 175 h 319"/>
              <a:gd name="T80" fmla="*/ 564 w 1887"/>
              <a:gd name="T81" fmla="*/ 181 h 319"/>
              <a:gd name="T82" fmla="*/ 529 w 1887"/>
              <a:gd name="T83" fmla="*/ 125 h 319"/>
              <a:gd name="T84" fmla="*/ 609 w 1887"/>
              <a:gd name="T85" fmla="*/ 178 h 319"/>
              <a:gd name="T86" fmla="*/ 432 w 1887"/>
              <a:gd name="T87" fmla="*/ 201 h 319"/>
              <a:gd name="T88" fmla="*/ 464 w 1887"/>
              <a:gd name="T89" fmla="*/ 72 h 319"/>
              <a:gd name="T90" fmla="*/ 480 w 1887"/>
              <a:gd name="T91" fmla="*/ 104 h 319"/>
              <a:gd name="T92" fmla="*/ 449 w 1887"/>
              <a:gd name="T93" fmla="*/ 173 h 319"/>
              <a:gd name="T94" fmla="*/ 154 w 1887"/>
              <a:gd name="T95" fmla="*/ 95 h 319"/>
              <a:gd name="T96" fmla="*/ 122 w 1887"/>
              <a:gd name="T97" fmla="*/ 107 h 319"/>
              <a:gd name="T98" fmla="*/ 95 w 1887"/>
              <a:gd name="T99" fmla="*/ 160 h 319"/>
              <a:gd name="T100" fmla="*/ 30 w 1887"/>
              <a:gd name="T101" fmla="*/ 253 h 319"/>
              <a:gd name="T102" fmla="*/ 146 w 1887"/>
              <a:gd name="T103" fmla="*/ 319 h 319"/>
              <a:gd name="T104" fmla="*/ 220 w 1887"/>
              <a:gd name="T105" fmla="*/ 231 h 319"/>
              <a:gd name="T106" fmla="*/ 318 w 1887"/>
              <a:gd name="T107" fmla="*/ 177 h 319"/>
              <a:gd name="T108" fmla="*/ 13 w 1887"/>
              <a:gd name="T109" fmla="*/ 96 h 319"/>
              <a:gd name="T110" fmla="*/ 280 w 1887"/>
              <a:gd name="T111" fmla="*/ 54 h 319"/>
              <a:gd name="T112" fmla="*/ 42 w 1887"/>
              <a:gd name="T113" fmla="*/ 50 h 319"/>
              <a:gd name="T114" fmla="*/ 183 w 1887"/>
              <a:gd name="T115" fmla="*/ 0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887" h="319">
                <a:moveTo>
                  <a:pt x="1859" y="150"/>
                </a:moveTo>
                <a:cubicBezTo>
                  <a:pt x="1858" y="145"/>
                  <a:pt x="1856" y="142"/>
                  <a:pt x="1854" y="139"/>
                </a:cubicBezTo>
                <a:cubicBezTo>
                  <a:pt x="1851" y="136"/>
                  <a:pt x="1848" y="135"/>
                  <a:pt x="1844" y="135"/>
                </a:cubicBezTo>
                <a:cubicBezTo>
                  <a:pt x="1835" y="135"/>
                  <a:pt x="1830" y="140"/>
                  <a:pt x="1828" y="150"/>
                </a:cubicBezTo>
                <a:lnTo>
                  <a:pt x="1859" y="150"/>
                </a:lnTo>
                <a:close/>
                <a:moveTo>
                  <a:pt x="1887" y="197"/>
                </a:moveTo>
                <a:cubicBezTo>
                  <a:pt x="1883" y="200"/>
                  <a:pt x="1877" y="203"/>
                  <a:pt x="1871" y="204"/>
                </a:cubicBezTo>
                <a:cubicBezTo>
                  <a:pt x="1865" y="206"/>
                  <a:pt x="1858" y="207"/>
                  <a:pt x="1851" y="207"/>
                </a:cubicBezTo>
                <a:cubicBezTo>
                  <a:pt x="1843" y="207"/>
                  <a:pt x="1835" y="206"/>
                  <a:pt x="1829" y="203"/>
                </a:cubicBezTo>
                <a:cubicBezTo>
                  <a:pt x="1822" y="201"/>
                  <a:pt x="1817" y="198"/>
                  <a:pt x="1812" y="194"/>
                </a:cubicBezTo>
                <a:cubicBezTo>
                  <a:pt x="1807" y="190"/>
                  <a:pt x="1804" y="185"/>
                  <a:pt x="1801" y="179"/>
                </a:cubicBezTo>
                <a:cubicBezTo>
                  <a:pt x="1799" y="173"/>
                  <a:pt x="1798" y="167"/>
                  <a:pt x="1798" y="160"/>
                </a:cubicBezTo>
                <a:cubicBezTo>
                  <a:pt x="1798" y="153"/>
                  <a:pt x="1799" y="146"/>
                  <a:pt x="1801" y="141"/>
                </a:cubicBezTo>
                <a:cubicBezTo>
                  <a:pt x="1803" y="135"/>
                  <a:pt x="1806" y="130"/>
                  <a:pt x="1811" y="126"/>
                </a:cubicBezTo>
                <a:cubicBezTo>
                  <a:pt x="1815" y="122"/>
                  <a:pt x="1820" y="118"/>
                  <a:pt x="1825" y="116"/>
                </a:cubicBezTo>
                <a:cubicBezTo>
                  <a:pt x="1831" y="114"/>
                  <a:pt x="1837" y="113"/>
                  <a:pt x="1844" y="113"/>
                </a:cubicBezTo>
                <a:cubicBezTo>
                  <a:pt x="1851" y="113"/>
                  <a:pt x="1857" y="114"/>
                  <a:pt x="1862" y="116"/>
                </a:cubicBezTo>
                <a:cubicBezTo>
                  <a:pt x="1867" y="118"/>
                  <a:pt x="1872" y="121"/>
                  <a:pt x="1876" y="125"/>
                </a:cubicBezTo>
                <a:cubicBezTo>
                  <a:pt x="1880" y="128"/>
                  <a:pt x="1882" y="133"/>
                  <a:pt x="1884" y="138"/>
                </a:cubicBezTo>
                <a:cubicBezTo>
                  <a:pt x="1886" y="144"/>
                  <a:pt x="1887" y="150"/>
                  <a:pt x="1887" y="157"/>
                </a:cubicBezTo>
                <a:cubicBezTo>
                  <a:pt x="1887" y="161"/>
                  <a:pt x="1887" y="165"/>
                  <a:pt x="1886" y="168"/>
                </a:cubicBezTo>
                <a:cubicBezTo>
                  <a:pt x="1828" y="168"/>
                  <a:pt x="1828" y="168"/>
                  <a:pt x="1828" y="168"/>
                </a:cubicBezTo>
                <a:cubicBezTo>
                  <a:pt x="1831" y="178"/>
                  <a:pt x="1840" y="183"/>
                  <a:pt x="1854" y="183"/>
                </a:cubicBezTo>
                <a:cubicBezTo>
                  <a:pt x="1858" y="183"/>
                  <a:pt x="1862" y="182"/>
                  <a:pt x="1866" y="181"/>
                </a:cubicBezTo>
                <a:cubicBezTo>
                  <a:pt x="1870" y="180"/>
                  <a:pt x="1874" y="179"/>
                  <a:pt x="1877" y="178"/>
                </a:cubicBezTo>
                <a:lnTo>
                  <a:pt x="1887" y="197"/>
                </a:lnTo>
                <a:close/>
                <a:moveTo>
                  <a:pt x="1794" y="198"/>
                </a:moveTo>
                <a:cubicBezTo>
                  <a:pt x="1790" y="201"/>
                  <a:pt x="1785" y="203"/>
                  <a:pt x="1779" y="204"/>
                </a:cubicBezTo>
                <a:cubicBezTo>
                  <a:pt x="1774" y="206"/>
                  <a:pt x="1769" y="206"/>
                  <a:pt x="1763" y="206"/>
                </a:cubicBezTo>
                <a:cubicBezTo>
                  <a:pt x="1755" y="206"/>
                  <a:pt x="1748" y="205"/>
                  <a:pt x="1742" y="203"/>
                </a:cubicBezTo>
                <a:cubicBezTo>
                  <a:pt x="1736" y="201"/>
                  <a:pt x="1731" y="198"/>
                  <a:pt x="1727" y="194"/>
                </a:cubicBezTo>
                <a:cubicBezTo>
                  <a:pt x="1723" y="190"/>
                  <a:pt x="1719" y="185"/>
                  <a:pt x="1717" y="179"/>
                </a:cubicBezTo>
                <a:cubicBezTo>
                  <a:pt x="1715" y="173"/>
                  <a:pt x="1714" y="167"/>
                  <a:pt x="1714" y="160"/>
                </a:cubicBezTo>
                <a:cubicBezTo>
                  <a:pt x="1714" y="153"/>
                  <a:pt x="1715" y="147"/>
                  <a:pt x="1718" y="141"/>
                </a:cubicBezTo>
                <a:cubicBezTo>
                  <a:pt x="1720" y="135"/>
                  <a:pt x="1723" y="130"/>
                  <a:pt x="1728" y="126"/>
                </a:cubicBezTo>
                <a:cubicBezTo>
                  <a:pt x="1732" y="122"/>
                  <a:pt x="1737" y="119"/>
                  <a:pt x="1743" y="116"/>
                </a:cubicBezTo>
                <a:cubicBezTo>
                  <a:pt x="1749" y="114"/>
                  <a:pt x="1756" y="113"/>
                  <a:pt x="1763" y="113"/>
                </a:cubicBezTo>
                <a:cubicBezTo>
                  <a:pt x="1773" y="113"/>
                  <a:pt x="1781" y="115"/>
                  <a:pt x="1788" y="118"/>
                </a:cubicBezTo>
                <a:cubicBezTo>
                  <a:pt x="1784" y="144"/>
                  <a:pt x="1784" y="144"/>
                  <a:pt x="1784" y="144"/>
                </a:cubicBezTo>
                <a:cubicBezTo>
                  <a:pt x="1782" y="143"/>
                  <a:pt x="1779" y="142"/>
                  <a:pt x="1775" y="141"/>
                </a:cubicBezTo>
                <a:cubicBezTo>
                  <a:pt x="1772" y="141"/>
                  <a:pt x="1769" y="140"/>
                  <a:pt x="1767" y="140"/>
                </a:cubicBezTo>
                <a:cubicBezTo>
                  <a:pt x="1760" y="140"/>
                  <a:pt x="1755" y="142"/>
                  <a:pt x="1751" y="146"/>
                </a:cubicBezTo>
                <a:cubicBezTo>
                  <a:pt x="1747" y="149"/>
                  <a:pt x="1745" y="154"/>
                  <a:pt x="1745" y="160"/>
                </a:cubicBezTo>
                <a:cubicBezTo>
                  <a:pt x="1745" y="166"/>
                  <a:pt x="1747" y="170"/>
                  <a:pt x="1751" y="174"/>
                </a:cubicBezTo>
                <a:cubicBezTo>
                  <a:pt x="1755" y="177"/>
                  <a:pt x="1760" y="179"/>
                  <a:pt x="1767" y="179"/>
                </a:cubicBezTo>
                <a:cubicBezTo>
                  <a:pt x="1770" y="179"/>
                  <a:pt x="1772" y="179"/>
                  <a:pt x="1775" y="178"/>
                </a:cubicBezTo>
                <a:cubicBezTo>
                  <a:pt x="1778" y="178"/>
                  <a:pt x="1780" y="177"/>
                  <a:pt x="1782" y="176"/>
                </a:cubicBezTo>
                <a:lnTo>
                  <a:pt x="1794" y="198"/>
                </a:lnTo>
                <a:close/>
                <a:moveTo>
                  <a:pt x="1656" y="179"/>
                </a:moveTo>
                <a:cubicBezTo>
                  <a:pt x="1662" y="179"/>
                  <a:pt x="1666" y="177"/>
                  <a:pt x="1669" y="174"/>
                </a:cubicBezTo>
                <a:cubicBezTo>
                  <a:pt x="1673" y="170"/>
                  <a:pt x="1674" y="165"/>
                  <a:pt x="1674" y="160"/>
                </a:cubicBezTo>
                <a:cubicBezTo>
                  <a:pt x="1674" y="154"/>
                  <a:pt x="1673" y="149"/>
                  <a:pt x="1669" y="145"/>
                </a:cubicBezTo>
                <a:cubicBezTo>
                  <a:pt x="1666" y="142"/>
                  <a:pt x="1662" y="140"/>
                  <a:pt x="1656" y="140"/>
                </a:cubicBezTo>
                <a:cubicBezTo>
                  <a:pt x="1651" y="140"/>
                  <a:pt x="1647" y="142"/>
                  <a:pt x="1643" y="145"/>
                </a:cubicBezTo>
                <a:cubicBezTo>
                  <a:pt x="1640" y="149"/>
                  <a:pt x="1638" y="154"/>
                  <a:pt x="1638" y="160"/>
                </a:cubicBezTo>
                <a:cubicBezTo>
                  <a:pt x="1638" y="165"/>
                  <a:pt x="1640" y="170"/>
                  <a:pt x="1643" y="174"/>
                </a:cubicBezTo>
                <a:cubicBezTo>
                  <a:pt x="1647" y="177"/>
                  <a:pt x="1651" y="179"/>
                  <a:pt x="1656" y="179"/>
                </a:cubicBezTo>
                <a:moveTo>
                  <a:pt x="1648" y="207"/>
                </a:moveTo>
                <a:cubicBezTo>
                  <a:pt x="1642" y="207"/>
                  <a:pt x="1637" y="206"/>
                  <a:pt x="1632" y="203"/>
                </a:cubicBezTo>
                <a:cubicBezTo>
                  <a:pt x="1627" y="201"/>
                  <a:pt x="1622" y="198"/>
                  <a:pt x="1619" y="194"/>
                </a:cubicBezTo>
                <a:cubicBezTo>
                  <a:pt x="1615" y="189"/>
                  <a:pt x="1613" y="185"/>
                  <a:pt x="1611" y="179"/>
                </a:cubicBezTo>
                <a:cubicBezTo>
                  <a:pt x="1609" y="173"/>
                  <a:pt x="1608" y="167"/>
                  <a:pt x="1608" y="160"/>
                </a:cubicBezTo>
                <a:cubicBezTo>
                  <a:pt x="1608" y="153"/>
                  <a:pt x="1609" y="147"/>
                  <a:pt x="1611" y="141"/>
                </a:cubicBezTo>
                <a:cubicBezTo>
                  <a:pt x="1613" y="135"/>
                  <a:pt x="1616" y="130"/>
                  <a:pt x="1619" y="126"/>
                </a:cubicBezTo>
                <a:cubicBezTo>
                  <a:pt x="1623" y="122"/>
                  <a:pt x="1627" y="119"/>
                  <a:pt x="1633" y="116"/>
                </a:cubicBezTo>
                <a:cubicBezTo>
                  <a:pt x="1638" y="114"/>
                  <a:pt x="1643" y="113"/>
                  <a:pt x="1649" y="113"/>
                </a:cubicBezTo>
                <a:cubicBezTo>
                  <a:pt x="1654" y="113"/>
                  <a:pt x="1659" y="114"/>
                  <a:pt x="1663" y="116"/>
                </a:cubicBezTo>
                <a:cubicBezTo>
                  <a:pt x="1668" y="118"/>
                  <a:pt x="1671" y="122"/>
                  <a:pt x="1674" y="126"/>
                </a:cubicBezTo>
                <a:cubicBezTo>
                  <a:pt x="1674" y="115"/>
                  <a:pt x="1674" y="115"/>
                  <a:pt x="1674" y="115"/>
                </a:cubicBezTo>
                <a:cubicBezTo>
                  <a:pt x="1703" y="115"/>
                  <a:pt x="1703" y="115"/>
                  <a:pt x="1703" y="115"/>
                </a:cubicBezTo>
                <a:cubicBezTo>
                  <a:pt x="1703" y="204"/>
                  <a:pt x="1703" y="204"/>
                  <a:pt x="1703" y="204"/>
                </a:cubicBezTo>
                <a:cubicBezTo>
                  <a:pt x="1674" y="204"/>
                  <a:pt x="1674" y="204"/>
                  <a:pt x="1674" y="204"/>
                </a:cubicBezTo>
                <a:cubicBezTo>
                  <a:pt x="1674" y="194"/>
                  <a:pt x="1674" y="194"/>
                  <a:pt x="1674" y="194"/>
                </a:cubicBezTo>
                <a:cubicBezTo>
                  <a:pt x="1671" y="198"/>
                  <a:pt x="1668" y="201"/>
                  <a:pt x="1663" y="203"/>
                </a:cubicBezTo>
                <a:cubicBezTo>
                  <a:pt x="1659" y="206"/>
                  <a:pt x="1654" y="207"/>
                  <a:pt x="1648" y="207"/>
                </a:cubicBezTo>
                <a:moveTo>
                  <a:pt x="1549" y="179"/>
                </a:moveTo>
                <a:cubicBezTo>
                  <a:pt x="1554" y="179"/>
                  <a:pt x="1559" y="177"/>
                  <a:pt x="1562" y="174"/>
                </a:cubicBezTo>
                <a:cubicBezTo>
                  <a:pt x="1565" y="170"/>
                  <a:pt x="1567" y="165"/>
                  <a:pt x="1567" y="160"/>
                </a:cubicBezTo>
                <a:cubicBezTo>
                  <a:pt x="1567" y="154"/>
                  <a:pt x="1565" y="149"/>
                  <a:pt x="1562" y="145"/>
                </a:cubicBezTo>
                <a:cubicBezTo>
                  <a:pt x="1559" y="142"/>
                  <a:pt x="1554" y="140"/>
                  <a:pt x="1549" y="140"/>
                </a:cubicBezTo>
                <a:cubicBezTo>
                  <a:pt x="1544" y="140"/>
                  <a:pt x="1540" y="142"/>
                  <a:pt x="1536" y="145"/>
                </a:cubicBezTo>
                <a:cubicBezTo>
                  <a:pt x="1533" y="149"/>
                  <a:pt x="1531" y="154"/>
                  <a:pt x="1531" y="160"/>
                </a:cubicBezTo>
                <a:cubicBezTo>
                  <a:pt x="1531" y="165"/>
                  <a:pt x="1533" y="170"/>
                  <a:pt x="1536" y="174"/>
                </a:cubicBezTo>
                <a:cubicBezTo>
                  <a:pt x="1540" y="177"/>
                  <a:pt x="1544" y="179"/>
                  <a:pt x="1549" y="179"/>
                </a:cubicBezTo>
                <a:moveTo>
                  <a:pt x="1502" y="115"/>
                </a:moveTo>
                <a:cubicBezTo>
                  <a:pt x="1531" y="115"/>
                  <a:pt x="1531" y="115"/>
                  <a:pt x="1531" y="115"/>
                </a:cubicBezTo>
                <a:cubicBezTo>
                  <a:pt x="1531" y="125"/>
                  <a:pt x="1531" y="125"/>
                  <a:pt x="1531" y="125"/>
                </a:cubicBezTo>
                <a:cubicBezTo>
                  <a:pt x="1534" y="121"/>
                  <a:pt x="1538" y="118"/>
                  <a:pt x="1542" y="116"/>
                </a:cubicBezTo>
                <a:cubicBezTo>
                  <a:pt x="1547" y="114"/>
                  <a:pt x="1552" y="113"/>
                  <a:pt x="1558" y="113"/>
                </a:cubicBezTo>
                <a:cubicBezTo>
                  <a:pt x="1563" y="113"/>
                  <a:pt x="1569" y="114"/>
                  <a:pt x="1574" y="116"/>
                </a:cubicBezTo>
                <a:cubicBezTo>
                  <a:pt x="1579" y="118"/>
                  <a:pt x="1583" y="122"/>
                  <a:pt x="1587" y="126"/>
                </a:cubicBezTo>
                <a:cubicBezTo>
                  <a:pt x="1590" y="130"/>
                  <a:pt x="1593" y="135"/>
                  <a:pt x="1595" y="140"/>
                </a:cubicBezTo>
                <a:cubicBezTo>
                  <a:pt x="1597" y="146"/>
                  <a:pt x="1598" y="152"/>
                  <a:pt x="1598" y="159"/>
                </a:cubicBezTo>
                <a:cubicBezTo>
                  <a:pt x="1598" y="166"/>
                  <a:pt x="1597" y="172"/>
                  <a:pt x="1595" y="178"/>
                </a:cubicBezTo>
                <a:cubicBezTo>
                  <a:pt x="1593" y="184"/>
                  <a:pt x="1590" y="189"/>
                  <a:pt x="1586" y="193"/>
                </a:cubicBezTo>
                <a:cubicBezTo>
                  <a:pt x="1582" y="197"/>
                  <a:pt x="1578" y="201"/>
                  <a:pt x="1573" y="203"/>
                </a:cubicBezTo>
                <a:cubicBezTo>
                  <a:pt x="1568" y="205"/>
                  <a:pt x="1563" y="207"/>
                  <a:pt x="1557" y="207"/>
                </a:cubicBezTo>
                <a:cubicBezTo>
                  <a:pt x="1552" y="207"/>
                  <a:pt x="1547" y="206"/>
                  <a:pt x="1543" y="204"/>
                </a:cubicBezTo>
                <a:cubicBezTo>
                  <a:pt x="1539" y="202"/>
                  <a:pt x="1536" y="199"/>
                  <a:pt x="1533" y="196"/>
                </a:cubicBezTo>
                <a:cubicBezTo>
                  <a:pt x="1533" y="243"/>
                  <a:pt x="1533" y="243"/>
                  <a:pt x="1533" y="243"/>
                </a:cubicBezTo>
                <a:cubicBezTo>
                  <a:pt x="1502" y="243"/>
                  <a:pt x="1502" y="243"/>
                  <a:pt x="1502" y="243"/>
                </a:cubicBezTo>
                <a:lnTo>
                  <a:pt x="1502" y="115"/>
                </a:lnTo>
                <a:close/>
                <a:moveTo>
                  <a:pt x="1455" y="135"/>
                </a:moveTo>
                <a:cubicBezTo>
                  <a:pt x="1449" y="135"/>
                  <a:pt x="1445" y="137"/>
                  <a:pt x="1445" y="140"/>
                </a:cubicBezTo>
                <a:cubicBezTo>
                  <a:pt x="1445" y="142"/>
                  <a:pt x="1446" y="144"/>
                  <a:pt x="1448" y="145"/>
                </a:cubicBezTo>
                <a:cubicBezTo>
                  <a:pt x="1450" y="146"/>
                  <a:pt x="1454" y="147"/>
                  <a:pt x="1459" y="148"/>
                </a:cubicBezTo>
                <a:cubicBezTo>
                  <a:pt x="1469" y="151"/>
                  <a:pt x="1477" y="154"/>
                  <a:pt x="1482" y="159"/>
                </a:cubicBezTo>
                <a:cubicBezTo>
                  <a:pt x="1487" y="164"/>
                  <a:pt x="1489" y="170"/>
                  <a:pt x="1489" y="179"/>
                </a:cubicBezTo>
                <a:cubicBezTo>
                  <a:pt x="1489" y="187"/>
                  <a:pt x="1486" y="194"/>
                  <a:pt x="1479" y="199"/>
                </a:cubicBezTo>
                <a:cubicBezTo>
                  <a:pt x="1472" y="204"/>
                  <a:pt x="1462" y="207"/>
                  <a:pt x="1449" y="207"/>
                </a:cubicBezTo>
                <a:cubicBezTo>
                  <a:pt x="1442" y="207"/>
                  <a:pt x="1436" y="206"/>
                  <a:pt x="1429" y="204"/>
                </a:cubicBezTo>
                <a:cubicBezTo>
                  <a:pt x="1423" y="203"/>
                  <a:pt x="1418" y="201"/>
                  <a:pt x="1414" y="198"/>
                </a:cubicBezTo>
                <a:cubicBezTo>
                  <a:pt x="1424" y="180"/>
                  <a:pt x="1424" y="180"/>
                  <a:pt x="1424" y="180"/>
                </a:cubicBezTo>
                <a:cubicBezTo>
                  <a:pt x="1427" y="181"/>
                  <a:pt x="1431" y="182"/>
                  <a:pt x="1436" y="183"/>
                </a:cubicBezTo>
                <a:cubicBezTo>
                  <a:pt x="1440" y="184"/>
                  <a:pt x="1444" y="184"/>
                  <a:pt x="1447" y="184"/>
                </a:cubicBezTo>
                <a:cubicBezTo>
                  <a:pt x="1455" y="184"/>
                  <a:pt x="1458" y="182"/>
                  <a:pt x="1458" y="179"/>
                </a:cubicBezTo>
                <a:cubicBezTo>
                  <a:pt x="1458" y="178"/>
                  <a:pt x="1458" y="177"/>
                  <a:pt x="1458" y="176"/>
                </a:cubicBezTo>
                <a:cubicBezTo>
                  <a:pt x="1458" y="176"/>
                  <a:pt x="1457" y="175"/>
                  <a:pt x="1456" y="175"/>
                </a:cubicBezTo>
                <a:cubicBezTo>
                  <a:pt x="1455" y="174"/>
                  <a:pt x="1454" y="173"/>
                  <a:pt x="1452" y="173"/>
                </a:cubicBezTo>
                <a:cubicBezTo>
                  <a:pt x="1450" y="172"/>
                  <a:pt x="1448" y="172"/>
                  <a:pt x="1445" y="171"/>
                </a:cubicBezTo>
                <a:cubicBezTo>
                  <a:pt x="1440" y="170"/>
                  <a:pt x="1435" y="168"/>
                  <a:pt x="1432" y="166"/>
                </a:cubicBezTo>
                <a:cubicBezTo>
                  <a:pt x="1428" y="164"/>
                  <a:pt x="1425" y="162"/>
                  <a:pt x="1422" y="160"/>
                </a:cubicBezTo>
                <a:cubicBezTo>
                  <a:pt x="1420" y="157"/>
                  <a:pt x="1418" y="155"/>
                  <a:pt x="1417" y="152"/>
                </a:cubicBezTo>
                <a:cubicBezTo>
                  <a:pt x="1416" y="148"/>
                  <a:pt x="1415" y="145"/>
                  <a:pt x="1415" y="141"/>
                </a:cubicBezTo>
                <a:cubicBezTo>
                  <a:pt x="1415" y="132"/>
                  <a:pt x="1418" y="125"/>
                  <a:pt x="1425" y="120"/>
                </a:cubicBezTo>
                <a:cubicBezTo>
                  <a:pt x="1432" y="115"/>
                  <a:pt x="1441" y="113"/>
                  <a:pt x="1453" y="113"/>
                </a:cubicBezTo>
                <a:cubicBezTo>
                  <a:pt x="1459" y="113"/>
                  <a:pt x="1465" y="113"/>
                  <a:pt x="1471" y="115"/>
                </a:cubicBezTo>
                <a:cubicBezTo>
                  <a:pt x="1476" y="116"/>
                  <a:pt x="1481" y="117"/>
                  <a:pt x="1485" y="120"/>
                </a:cubicBezTo>
                <a:cubicBezTo>
                  <a:pt x="1482" y="142"/>
                  <a:pt x="1482" y="142"/>
                  <a:pt x="1482" y="142"/>
                </a:cubicBezTo>
                <a:cubicBezTo>
                  <a:pt x="1478" y="140"/>
                  <a:pt x="1473" y="138"/>
                  <a:pt x="1468" y="137"/>
                </a:cubicBezTo>
                <a:cubicBezTo>
                  <a:pt x="1464" y="136"/>
                  <a:pt x="1459" y="135"/>
                  <a:pt x="1455" y="135"/>
                </a:cubicBezTo>
                <a:moveTo>
                  <a:pt x="1356" y="181"/>
                </a:moveTo>
                <a:cubicBezTo>
                  <a:pt x="1362" y="181"/>
                  <a:pt x="1366" y="179"/>
                  <a:pt x="1370" y="175"/>
                </a:cubicBezTo>
                <a:cubicBezTo>
                  <a:pt x="1373" y="171"/>
                  <a:pt x="1375" y="166"/>
                  <a:pt x="1375" y="160"/>
                </a:cubicBezTo>
                <a:cubicBezTo>
                  <a:pt x="1375" y="153"/>
                  <a:pt x="1373" y="148"/>
                  <a:pt x="1370" y="144"/>
                </a:cubicBezTo>
                <a:cubicBezTo>
                  <a:pt x="1366" y="140"/>
                  <a:pt x="1362" y="139"/>
                  <a:pt x="1356" y="139"/>
                </a:cubicBezTo>
                <a:cubicBezTo>
                  <a:pt x="1350" y="139"/>
                  <a:pt x="1345" y="140"/>
                  <a:pt x="1342" y="144"/>
                </a:cubicBezTo>
                <a:cubicBezTo>
                  <a:pt x="1338" y="148"/>
                  <a:pt x="1337" y="153"/>
                  <a:pt x="1337" y="160"/>
                </a:cubicBezTo>
                <a:cubicBezTo>
                  <a:pt x="1337" y="166"/>
                  <a:pt x="1338" y="171"/>
                  <a:pt x="1342" y="175"/>
                </a:cubicBezTo>
                <a:cubicBezTo>
                  <a:pt x="1345" y="179"/>
                  <a:pt x="1350" y="181"/>
                  <a:pt x="1356" y="181"/>
                </a:cubicBezTo>
                <a:moveTo>
                  <a:pt x="1356" y="207"/>
                </a:moveTo>
                <a:cubicBezTo>
                  <a:pt x="1349" y="207"/>
                  <a:pt x="1342" y="205"/>
                  <a:pt x="1336" y="203"/>
                </a:cubicBezTo>
                <a:cubicBezTo>
                  <a:pt x="1330" y="201"/>
                  <a:pt x="1325" y="198"/>
                  <a:pt x="1321" y="193"/>
                </a:cubicBezTo>
                <a:cubicBezTo>
                  <a:pt x="1317" y="189"/>
                  <a:pt x="1313" y="184"/>
                  <a:pt x="1311" y="178"/>
                </a:cubicBezTo>
                <a:cubicBezTo>
                  <a:pt x="1308" y="173"/>
                  <a:pt x="1307" y="166"/>
                  <a:pt x="1307" y="160"/>
                </a:cubicBezTo>
                <a:cubicBezTo>
                  <a:pt x="1307" y="153"/>
                  <a:pt x="1308" y="147"/>
                  <a:pt x="1311" y="141"/>
                </a:cubicBezTo>
                <a:cubicBezTo>
                  <a:pt x="1313" y="135"/>
                  <a:pt x="1317" y="130"/>
                  <a:pt x="1321" y="126"/>
                </a:cubicBezTo>
                <a:cubicBezTo>
                  <a:pt x="1325" y="122"/>
                  <a:pt x="1331" y="118"/>
                  <a:pt x="1337" y="116"/>
                </a:cubicBezTo>
                <a:cubicBezTo>
                  <a:pt x="1342" y="114"/>
                  <a:pt x="1349" y="113"/>
                  <a:pt x="1356" y="113"/>
                </a:cubicBezTo>
                <a:cubicBezTo>
                  <a:pt x="1363" y="113"/>
                  <a:pt x="1369" y="114"/>
                  <a:pt x="1375" y="116"/>
                </a:cubicBezTo>
                <a:cubicBezTo>
                  <a:pt x="1381" y="118"/>
                  <a:pt x="1386" y="122"/>
                  <a:pt x="1391" y="126"/>
                </a:cubicBezTo>
                <a:cubicBezTo>
                  <a:pt x="1395" y="130"/>
                  <a:pt x="1398" y="135"/>
                  <a:pt x="1401" y="141"/>
                </a:cubicBezTo>
                <a:cubicBezTo>
                  <a:pt x="1403" y="147"/>
                  <a:pt x="1404" y="153"/>
                  <a:pt x="1404" y="160"/>
                </a:cubicBezTo>
                <a:cubicBezTo>
                  <a:pt x="1404" y="166"/>
                  <a:pt x="1403" y="173"/>
                  <a:pt x="1401" y="178"/>
                </a:cubicBezTo>
                <a:cubicBezTo>
                  <a:pt x="1398" y="184"/>
                  <a:pt x="1395" y="189"/>
                  <a:pt x="1391" y="193"/>
                </a:cubicBezTo>
                <a:cubicBezTo>
                  <a:pt x="1386" y="197"/>
                  <a:pt x="1381" y="201"/>
                  <a:pt x="1375" y="203"/>
                </a:cubicBezTo>
                <a:cubicBezTo>
                  <a:pt x="1369" y="205"/>
                  <a:pt x="1363" y="207"/>
                  <a:pt x="1356" y="207"/>
                </a:cubicBezTo>
                <a:moveTo>
                  <a:pt x="1239" y="115"/>
                </a:moveTo>
                <a:cubicBezTo>
                  <a:pt x="1269" y="115"/>
                  <a:pt x="1269" y="115"/>
                  <a:pt x="1269" y="115"/>
                </a:cubicBezTo>
                <a:cubicBezTo>
                  <a:pt x="1269" y="129"/>
                  <a:pt x="1269" y="129"/>
                  <a:pt x="1269" y="129"/>
                </a:cubicBezTo>
                <a:cubicBezTo>
                  <a:pt x="1271" y="124"/>
                  <a:pt x="1274" y="120"/>
                  <a:pt x="1278" y="118"/>
                </a:cubicBezTo>
                <a:cubicBezTo>
                  <a:pt x="1282" y="115"/>
                  <a:pt x="1286" y="114"/>
                  <a:pt x="1291" y="114"/>
                </a:cubicBezTo>
                <a:cubicBezTo>
                  <a:pt x="1295" y="114"/>
                  <a:pt x="1299" y="114"/>
                  <a:pt x="1301" y="116"/>
                </a:cubicBezTo>
                <a:cubicBezTo>
                  <a:pt x="1299" y="145"/>
                  <a:pt x="1299" y="145"/>
                  <a:pt x="1299" y="145"/>
                </a:cubicBezTo>
                <a:cubicBezTo>
                  <a:pt x="1297" y="144"/>
                  <a:pt x="1296" y="143"/>
                  <a:pt x="1293" y="143"/>
                </a:cubicBezTo>
                <a:cubicBezTo>
                  <a:pt x="1291" y="143"/>
                  <a:pt x="1289" y="142"/>
                  <a:pt x="1288" y="142"/>
                </a:cubicBezTo>
                <a:cubicBezTo>
                  <a:pt x="1276" y="142"/>
                  <a:pt x="1270" y="150"/>
                  <a:pt x="1270" y="166"/>
                </a:cubicBezTo>
                <a:cubicBezTo>
                  <a:pt x="1270" y="204"/>
                  <a:pt x="1270" y="204"/>
                  <a:pt x="1270" y="204"/>
                </a:cubicBezTo>
                <a:cubicBezTo>
                  <a:pt x="1239" y="204"/>
                  <a:pt x="1239" y="204"/>
                  <a:pt x="1239" y="204"/>
                </a:cubicBezTo>
                <a:lnTo>
                  <a:pt x="1239" y="115"/>
                </a:lnTo>
                <a:close/>
                <a:moveTo>
                  <a:pt x="1195" y="150"/>
                </a:moveTo>
                <a:cubicBezTo>
                  <a:pt x="1195" y="145"/>
                  <a:pt x="1193" y="142"/>
                  <a:pt x="1191" y="139"/>
                </a:cubicBezTo>
                <a:cubicBezTo>
                  <a:pt x="1188" y="136"/>
                  <a:pt x="1184" y="135"/>
                  <a:pt x="1180" y="135"/>
                </a:cubicBezTo>
                <a:cubicBezTo>
                  <a:pt x="1172" y="135"/>
                  <a:pt x="1166" y="140"/>
                  <a:pt x="1164" y="150"/>
                </a:cubicBezTo>
                <a:lnTo>
                  <a:pt x="1195" y="150"/>
                </a:lnTo>
                <a:close/>
                <a:moveTo>
                  <a:pt x="1224" y="197"/>
                </a:moveTo>
                <a:cubicBezTo>
                  <a:pt x="1219" y="200"/>
                  <a:pt x="1214" y="203"/>
                  <a:pt x="1208" y="204"/>
                </a:cubicBezTo>
                <a:cubicBezTo>
                  <a:pt x="1201" y="206"/>
                  <a:pt x="1195" y="207"/>
                  <a:pt x="1188" y="207"/>
                </a:cubicBezTo>
                <a:cubicBezTo>
                  <a:pt x="1180" y="207"/>
                  <a:pt x="1172" y="206"/>
                  <a:pt x="1166" y="203"/>
                </a:cubicBezTo>
                <a:cubicBezTo>
                  <a:pt x="1159" y="201"/>
                  <a:pt x="1153" y="198"/>
                  <a:pt x="1149" y="194"/>
                </a:cubicBezTo>
                <a:cubicBezTo>
                  <a:pt x="1144" y="190"/>
                  <a:pt x="1141" y="185"/>
                  <a:pt x="1138" y="179"/>
                </a:cubicBezTo>
                <a:cubicBezTo>
                  <a:pt x="1136" y="173"/>
                  <a:pt x="1134" y="167"/>
                  <a:pt x="1134" y="160"/>
                </a:cubicBezTo>
                <a:cubicBezTo>
                  <a:pt x="1134" y="153"/>
                  <a:pt x="1136" y="146"/>
                  <a:pt x="1138" y="141"/>
                </a:cubicBezTo>
                <a:cubicBezTo>
                  <a:pt x="1140" y="135"/>
                  <a:pt x="1143" y="130"/>
                  <a:pt x="1147" y="126"/>
                </a:cubicBezTo>
                <a:cubicBezTo>
                  <a:pt x="1151" y="122"/>
                  <a:pt x="1156" y="118"/>
                  <a:pt x="1162" y="116"/>
                </a:cubicBezTo>
                <a:cubicBezTo>
                  <a:pt x="1168" y="114"/>
                  <a:pt x="1174" y="113"/>
                  <a:pt x="1181" y="113"/>
                </a:cubicBezTo>
                <a:cubicBezTo>
                  <a:pt x="1187" y="113"/>
                  <a:pt x="1193" y="114"/>
                  <a:pt x="1199" y="116"/>
                </a:cubicBezTo>
                <a:cubicBezTo>
                  <a:pt x="1204" y="118"/>
                  <a:pt x="1209" y="121"/>
                  <a:pt x="1212" y="125"/>
                </a:cubicBezTo>
                <a:cubicBezTo>
                  <a:pt x="1216" y="128"/>
                  <a:pt x="1219" y="133"/>
                  <a:pt x="1221" y="138"/>
                </a:cubicBezTo>
                <a:cubicBezTo>
                  <a:pt x="1223" y="144"/>
                  <a:pt x="1224" y="150"/>
                  <a:pt x="1224" y="157"/>
                </a:cubicBezTo>
                <a:cubicBezTo>
                  <a:pt x="1224" y="161"/>
                  <a:pt x="1224" y="165"/>
                  <a:pt x="1223" y="168"/>
                </a:cubicBezTo>
                <a:cubicBezTo>
                  <a:pt x="1165" y="168"/>
                  <a:pt x="1165" y="168"/>
                  <a:pt x="1165" y="168"/>
                </a:cubicBezTo>
                <a:cubicBezTo>
                  <a:pt x="1168" y="178"/>
                  <a:pt x="1176" y="183"/>
                  <a:pt x="1191" y="183"/>
                </a:cubicBezTo>
                <a:cubicBezTo>
                  <a:pt x="1194" y="183"/>
                  <a:pt x="1198" y="182"/>
                  <a:pt x="1203" y="181"/>
                </a:cubicBezTo>
                <a:cubicBezTo>
                  <a:pt x="1207" y="180"/>
                  <a:pt x="1211" y="179"/>
                  <a:pt x="1214" y="178"/>
                </a:cubicBezTo>
                <a:lnTo>
                  <a:pt x="1224" y="197"/>
                </a:lnTo>
                <a:close/>
                <a:moveTo>
                  <a:pt x="1077" y="148"/>
                </a:moveTo>
                <a:cubicBezTo>
                  <a:pt x="1062" y="103"/>
                  <a:pt x="1062" y="103"/>
                  <a:pt x="1062" y="103"/>
                </a:cubicBezTo>
                <a:cubicBezTo>
                  <a:pt x="1047" y="148"/>
                  <a:pt x="1047" y="148"/>
                  <a:pt x="1047" y="148"/>
                </a:cubicBezTo>
                <a:lnTo>
                  <a:pt x="1077" y="148"/>
                </a:lnTo>
                <a:close/>
                <a:moveTo>
                  <a:pt x="1046" y="73"/>
                </a:moveTo>
                <a:cubicBezTo>
                  <a:pt x="1081" y="73"/>
                  <a:pt x="1081" y="73"/>
                  <a:pt x="1081" y="73"/>
                </a:cubicBezTo>
                <a:cubicBezTo>
                  <a:pt x="1133" y="204"/>
                  <a:pt x="1133" y="204"/>
                  <a:pt x="1133" y="204"/>
                </a:cubicBezTo>
                <a:cubicBezTo>
                  <a:pt x="1096" y="204"/>
                  <a:pt x="1096" y="204"/>
                  <a:pt x="1096" y="204"/>
                </a:cubicBezTo>
                <a:cubicBezTo>
                  <a:pt x="1086" y="174"/>
                  <a:pt x="1086" y="174"/>
                  <a:pt x="1086" y="174"/>
                </a:cubicBezTo>
                <a:cubicBezTo>
                  <a:pt x="1039" y="174"/>
                  <a:pt x="1039" y="174"/>
                  <a:pt x="1039" y="174"/>
                </a:cubicBezTo>
                <a:cubicBezTo>
                  <a:pt x="1029" y="204"/>
                  <a:pt x="1029" y="204"/>
                  <a:pt x="1029" y="204"/>
                </a:cubicBezTo>
                <a:cubicBezTo>
                  <a:pt x="995" y="204"/>
                  <a:pt x="995" y="204"/>
                  <a:pt x="995" y="204"/>
                </a:cubicBezTo>
                <a:lnTo>
                  <a:pt x="1046" y="73"/>
                </a:lnTo>
                <a:close/>
                <a:moveTo>
                  <a:pt x="921" y="135"/>
                </a:moveTo>
                <a:cubicBezTo>
                  <a:pt x="914" y="135"/>
                  <a:pt x="911" y="137"/>
                  <a:pt x="911" y="140"/>
                </a:cubicBezTo>
                <a:cubicBezTo>
                  <a:pt x="911" y="142"/>
                  <a:pt x="912" y="144"/>
                  <a:pt x="914" y="145"/>
                </a:cubicBezTo>
                <a:cubicBezTo>
                  <a:pt x="916" y="146"/>
                  <a:pt x="919" y="147"/>
                  <a:pt x="924" y="148"/>
                </a:cubicBezTo>
                <a:cubicBezTo>
                  <a:pt x="935" y="151"/>
                  <a:pt x="943" y="154"/>
                  <a:pt x="948" y="159"/>
                </a:cubicBezTo>
                <a:cubicBezTo>
                  <a:pt x="952" y="164"/>
                  <a:pt x="955" y="170"/>
                  <a:pt x="955" y="179"/>
                </a:cubicBezTo>
                <a:cubicBezTo>
                  <a:pt x="955" y="187"/>
                  <a:pt x="951" y="194"/>
                  <a:pt x="944" y="199"/>
                </a:cubicBezTo>
                <a:cubicBezTo>
                  <a:pt x="937" y="204"/>
                  <a:pt x="928" y="207"/>
                  <a:pt x="915" y="207"/>
                </a:cubicBezTo>
                <a:cubicBezTo>
                  <a:pt x="908" y="207"/>
                  <a:pt x="901" y="206"/>
                  <a:pt x="895" y="204"/>
                </a:cubicBezTo>
                <a:cubicBezTo>
                  <a:pt x="888" y="203"/>
                  <a:pt x="883" y="201"/>
                  <a:pt x="880" y="198"/>
                </a:cubicBezTo>
                <a:cubicBezTo>
                  <a:pt x="890" y="180"/>
                  <a:pt x="890" y="180"/>
                  <a:pt x="890" y="180"/>
                </a:cubicBezTo>
                <a:cubicBezTo>
                  <a:pt x="893" y="181"/>
                  <a:pt x="897" y="182"/>
                  <a:pt x="901" y="183"/>
                </a:cubicBezTo>
                <a:cubicBezTo>
                  <a:pt x="905" y="184"/>
                  <a:pt x="909" y="184"/>
                  <a:pt x="913" y="184"/>
                </a:cubicBezTo>
                <a:cubicBezTo>
                  <a:pt x="920" y="184"/>
                  <a:pt x="924" y="182"/>
                  <a:pt x="924" y="179"/>
                </a:cubicBezTo>
                <a:cubicBezTo>
                  <a:pt x="924" y="178"/>
                  <a:pt x="924" y="177"/>
                  <a:pt x="924" y="176"/>
                </a:cubicBezTo>
                <a:cubicBezTo>
                  <a:pt x="923" y="176"/>
                  <a:pt x="923" y="175"/>
                  <a:pt x="922" y="175"/>
                </a:cubicBezTo>
                <a:cubicBezTo>
                  <a:pt x="921" y="174"/>
                  <a:pt x="919" y="173"/>
                  <a:pt x="918" y="173"/>
                </a:cubicBezTo>
                <a:cubicBezTo>
                  <a:pt x="916" y="172"/>
                  <a:pt x="914" y="172"/>
                  <a:pt x="911" y="171"/>
                </a:cubicBezTo>
                <a:cubicBezTo>
                  <a:pt x="906" y="170"/>
                  <a:pt x="901" y="168"/>
                  <a:pt x="897" y="166"/>
                </a:cubicBezTo>
                <a:cubicBezTo>
                  <a:pt x="893" y="164"/>
                  <a:pt x="890" y="162"/>
                  <a:pt x="888" y="160"/>
                </a:cubicBezTo>
                <a:cubicBezTo>
                  <a:pt x="885" y="157"/>
                  <a:pt x="884" y="155"/>
                  <a:pt x="883" y="152"/>
                </a:cubicBezTo>
                <a:cubicBezTo>
                  <a:pt x="881" y="148"/>
                  <a:pt x="881" y="145"/>
                  <a:pt x="881" y="141"/>
                </a:cubicBezTo>
                <a:cubicBezTo>
                  <a:pt x="881" y="132"/>
                  <a:pt x="884" y="125"/>
                  <a:pt x="891" y="120"/>
                </a:cubicBezTo>
                <a:cubicBezTo>
                  <a:pt x="898" y="115"/>
                  <a:pt x="907" y="113"/>
                  <a:pt x="919" y="113"/>
                </a:cubicBezTo>
                <a:cubicBezTo>
                  <a:pt x="925" y="113"/>
                  <a:pt x="931" y="113"/>
                  <a:pt x="936" y="115"/>
                </a:cubicBezTo>
                <a:cubicBezTo>
                  <a:pt x="942" y="116"/>
                  <a:pt x="947" y="117"/>
                  <a:pt x="951" y="120"/>
                </a:cubicBezTo>
                <a:cubicBezTo>
                  <a:pt x="948" y="142"/>
                  <a:pt x="948" y="142"/>
                  <a:pt x="948" y="142"/>
                </a:cubicBezTo>
                <a:cubicBezTo>
                  <a:pt x="943" y="140"/>
                  <a:pt x="939" y="138"/>
                  <a:pt x="934" y="137"/>
                </a:cubicBezTo>
                <a:cubicBezTo>
                  <a:pt x="929" y="136"/>
                  <a:pt x="925" y="135"/>
                  <a:pt x="921" y="135"/>
                </a:cubicBezTo>
                <a:moveTo>
                  <a:pt x="780" y="115"/>
                </a:moveTo>
                <a:cubicBezTo>
                  <a:pt x="810" y="115"/>
                  <a:pt x="810" y="115"/>
                  <a:pt x="810" y="115"/>
                </a:cubicBezTo>
                <a:cubicBezTo>
                  <a:pt x="810" y="126"/>
                  <a:pt x="810" y="126"/>
                  <a:pt x="810" y="126"/>
                </a:cubicBezTo>
                <a:cubicBezTo>
                  <a:pt x="812" y="122"/>
                  <a:pt x="816" y="119"/>
                  <a:pt x="820" y="116"/>
                </a:cubicBezTo>
                <a:cubicBezTo>
                  <a:pt x="825" y="114"/>
                  <a:pt x="830" y="113"/>
                  <a:pt x="836" y="113"/>
                </a:cubicBezTo>
                <a:cubicBezTo>
                  <a:pt x="846" y="113"/>
                  <a:pt x="853" y="116"/>
                  <a:pt x="859" y="122"/>
                </a:cubicBezTo>
                <a:cubicBezTo>
                  <a:pt x="864" y="128"/>
                  <a:pt x="866" y="138"/>
                  <a:pt x="866" y="150"/>
                </a:cubicBezTo>
                <a:cubicBezTo>
                  <a:pt x="866" y="204"/>
                  <a:pt x="866" y="204"/>
                  <a:pt x="866" y="204"/>
                </a:cubicBezTo>
                <a:cubicBezTo>
                  <a:pt x="836" y="204"/>
                  <a:pt x="836" y="204"/>
                  <a:pt x="836" y="204"/>
                </a:cubicBezTo>
                <a:cubicBezTo>
                  <a:pt x="836" y="156"/>
                  <a:pt x="836" y="156"/>
                  <a:pt x="836" y="156"/>
                </a:cubicBezTo>
                <a:cubicBezTo>
                  <a:pt x="836" y="145"/>
                  <a:pt x="832" y="140"/>
                  <a:pt x="824" y="140"/>
                </a:cubicBezTo>
                <a:cubicBezTo>
                  <a:pt x="819" y="140"/>
                  <a:pt x="816" y="142"/>
                  <a:pt x="814" y="144"/>
                </a:cubicBezTo>
                <a:cubicBezTo>
                  <a:pt x="812" y="147"/>
                  <a:pt x="810" y="152"/>
                  <a:pt x="810" y="157"/>
                </a:cubicBezTo>
                <a:cubicBezTo>
                  <a:pt x="810" y="204"/>
                  <a:pt x="810" y="204"/>
                  <a:pt x="810" y="204"/>
                </a:cubicBezTo>
                <a:cubicBezTo>
                  <a:pt x="780" y="204"/>
                  <a:pt x="780" y="204"/>
                  <a:pt x="780" y="204"/>
                </a:cubicBezTo>
                <a:lnTo>
                  <a:pt x="780" y="115"/>
                </a:lnTo>
                <a:close/>
                <a:moveTo>
                  <a:pt x="729" y="115"/>
                </a:moveTo>
                <a:cubicBezTo>
                  <a:pt x="760" y="115"/>
                  <a:pt x="760" y="115"/>
                  <a:pt x="760" y="115"/>
                </a:cubicBezTo>
                <a:cubicBezTo>
                  <a:pt x="760" y="204"/>
                  <a:pt x="760" y="204"/>
                  <a:pt x="760" y="204"/>
                </a:cubicBezTo>
                <a:cubicBezTo>
                  <a:pt x="729" y="204"/>
                  <a:pt x="729" y="204"/>
                  <a:pt x="729" y="204"/>
                </a:cubicBezTo>
                <a:lnTo>
                  <a:pt x="729" y="115"/>
                </a:lnTo>
                <a:close/>
                <a:moveTo>
                  <a:pt x="744" y="101"/>
                </a:moveTo>
                <a:cubicBezTo>
                  <a:pt x="739" y="101"/>
                  <a:pt x="735" y="100"/>
                  <a:pt x="732" y="97"/>
                </a:cubicBezTo>
                <a:cubicBezTo>
                  <a:pt x="729" y="94"/>
                  <a:pt x="727" y="90"/>
                  <a:pt x="727" y="85"/>
                </a:cubicBezTo>
                <a:cubicBezTo>
                  <a:pt x="727" y="80"/>
                  <a:pt x="729" y="76"/>
                  <a:pt x="732" y="73"/>
                </a:cubicBezTo>
                <a:cubicBezTo>
                  <a:pt x="735" y="70"/>
                  <a:pt x="739" y="68"/>
                  <a:pt x="744" y="68"/>
                </a:cubicBezTo>
                <a:cubicBezTo>
                  <a:pt x="749" y="68"/>
                  <a:pt x="753" y="70"/>
                  <a:pt x="757" y="73"/>
                </a:cubicBezTo>
                <a:cubicBezTo>
                  <a:pt x="760" y="76"/>
                  <a:pt x="762" y="80"/>
                  <a:pt x="762" y="85"/>
                </a:cubicBezTo>
                <a:cubicBezTo>
                  <a:pt x="762" y="90"/>
                  <a:pt x="760" y="94"/>
                  <a:pt x="757" y="97"/>
                </a:cubicBezTo>
                <a:cubicBezTo>
                  <a:pt x="753" y="100"/>
                  <a:pt x="749" y="101"/>
                  <a:pt x="744" y="101"/>
                </a:cubicBezTo>
                <a:moveTo>
                  <a:pt x="676" y="73"/>
                </a:moveTo>
                <a:cubicBezTo>
                  <a:pt x="707" y="73"/>
                  <a:pt x="707" y="73"/>
                  <a:pt x="707" y="73"/>
                </a:cubicBezTo>
                <a:cubicBezTo>
                  <a:pt x="707" y="204"/>
                  <a:pt x="707" y="204"/>
                  <a:pt x="707" y="204"/>
                </a:cubicBezTo>
                <a:cubicBezTo>
                  <a:pt x="676" y="204"/>
                  <a:pt x="676" y="204"/>
                  <a:pt x="676" y="204"/>
                </a:cubicBezTo>
                <a:lnTo>
                  <a:pt x="676" y="73"/>
                </a:lnTo>
                <a:close/>
                <a:moveTo>
                  <a:pt x="625" y="73"/>
                </a:moveTo>
                <a:cubicBezTo>
                  <a:pt x="656" y="73"/>
                  <a:pt x="656" y="73"/>
                  <a:pt x="656" y="73"/>
                </a:cubicBezTo>
                <a:cubicBezTo>
                  <a:pt x="656" y="204"/>
                  <a:pt x="656" y="204"/>
                  <a:pt x="656" y="204"/>
                </a:cubicBezTo>
                <a:cubicBezTo>
                  <a:pt x="625" y="204"/>
                  <a:pt x="625" y="204"/>
                  <a:pt x="625" y="204"/>
                </a:cubicBezTo>
                <a:lnTo>
                  <a:pt x="625" y="73"/>
                </a:lnTo>
                <a:close/>
                <a:moveTo>
                  <a:pt x="564" y="181"/>
                </a:moveTo>
                <a:cubicBezTo>
                  <a:pt x="570" y="181"/>
                  <a:pt x="574" y="179"/>
                  <a:pt x="578" y="175"/>
                </a:cubicBezTo>
                <a:cubicBezTo>
                  <a:pt x="581" y="171"/>
                  <a:pt x="583" y="166"/>
                  <a:pt x="583" y="160"/>
                </a:cubicBezTo>
                <a:cubicBezTo>
                  <a:pt x="583" y="153"/>
                  <a:pt x="581" y="148"/>
                  <a:pt x="578" y="144"/>
                </a:cubicBezTo>
                <a:cubicBezTo>
                  <a:pt x="574" y="140"/>
                  <a:pt x="570" y="139"/>
                  <a:pt x="564" y="139"/>
                </a:cubicBezTo>
                <a:cubicBezTo>
                  <a:pt x="558" y="139"/>
                  <a:pt x="553" y="140"/>
                  <a:pt x="550" y="144"/>
                </a:cubicBezTo>
                <a:cubicBezTo>
                  <a:pt x="546" y="148"/>
                  <a:pt x="544" y="153"/>
                  <a:pt x="544" y="160"/>
                </a:cubicBezTo>
                <a:cubicBezTo>
                  <a:pt x="544" y="166"/>
                  <a:pt x="546" y="171"/>
                  <a:pt x="550" y="175"/>
                </a:cubicBezTo>
                <a:cubicBezTo>
                  <a:pt x="553" y="179"/>
                  <a:pt x="558" y="181"/>
                  <a:pt x="564" y="181"/>
                </a:cubicBezTo>
                <a:moveTo>
                  <a:pt x="564" y="207"/>
                </a:moveTo>
                <a:cubicBezTo>
                  <a:pt x="557" y="207"/>
                  <a:pt x="550" y="205"/>
                  <a:pt x="544" y="203"/>
                </a:cubicBezTo>
                <a:cubicBezTo>
                  <a:pt x="538" y="200"/>
                  <a:pt x="533" y="197"/>
                  <a:pt x="529" y="192"/>
                </a:cubicBezTo>
                <a:cubicBezTo>
                  <a:pt x="524" y="188"/>
                  <a:pt x="521" y="183"/>
                  <a:pt x="518" y="177"/>
                </a:cubicBezTo>
                <a:cubicBezTo>
                  <a:pt x="516" y="171"/>
                  <a:pt x="515" y="164"/>
                  <a:pt x="515" y="158"/>
                </a:cubicBezTo>
                <a:cubicBezTo>
                  <a:pt x="515" y="151"/>
                  <a:pt x="516" y="145"/>
                  <a:pt x="518" y="139"/>
                </a:cubicBezTo>
                <a:cubicBezTo>
                  <a:pt x="521" y="134"/>
                  <a:pt x="524" y="129"/>
                  <a:pt x="529" y="125"/>
                </a:cubicBezTo>
                <a:cubicBezTo>
                  <a:pt x="533" y="121"/>
                  <a:pt x="538" y="118"/>
                  <a:pt x="544" y="116"/>
                </a:cubicBezTo>
                <a:cubicBezTo>
                  <a:pt x="550" y="114"/>
                  <a:pt x="557" y="113"/>
                  <a:pt x="564" y="113"/>
                </a:cubicBezTo>
                <a:cubicBezTo>
                  <a:pt x="571" y="113"/>
                  <a:pt x="577" y="114"/>
                  <a:pt x="583" y="116"/>
                </a:cubicBezTo>
                <a:cubicBezTo>
                  <a:pt x="589" y="118"/>
                  <a:pt x="594" y="122"/>
                  <a:pt x="599" y="126"/>
                </a:cubicBezTo>
                <a:cubicBezTo>
                  <a:pt x="603" y="130"/>
                  <a:pt x="606" y="135"/>
                  <a:pt x="609" y="141"/>
                </a:cubicBezTo>
                <a:cubicBezTo>
                  <a:pt x="611" y="147"/>
                  <a:pt x="612" y="153"/>
                  <a:pt x="612" y="160"/>
                </a:cubicBezTo>
                <a:cubicBezTo>
                  <a:pt x="612" y="166"/>
                  <a:pt x="611" y="173"/>
                  <a:pt x="609" y="178"/>
                </a:cubicBezTo>
                <a:cubicBezTo>
                  <a:pt x="606" y="184"/>
                  <a:pt x="603" y="189"/>
                  <a:pt x="599" y="193"/>
                </a:cubicBezTo>
                <a:cubicBezTo>
                  <a:pt x="594" y="197"/>
                  <a:pt x="589" y="201"/>
                  <a:pt x="583" y="203"/>
                </a:cubicBezTo>
                <a:cubicBezTo>
                  <a:pt x="577" y="205"/>
                  <a:pt x="571" y="207"/>
                  <a:pt x="564" y="207"/>
                </a:cubicBezTo>
                <a:moveTo>
                  <a:pt x="507" y="192"/>
                </a:moveTo>
                <a:cubicBezTo>
                  <a:pt x="501" y="196"/>
                  <a:pt x="494" y="200"/>
                  <a:pt x="486" y="202"/>
                </a:cubicBezTo>
                <a:cubicBezTo>
                  <a:pt x="478" y="205"/>
                  <a:pt x="469" y="206"/>
                  <a:pt x="460" y="206"/>
                </a:cubicBezTo>
                <a:cubicBezTo>
                  <a:pt x="450" y="206"/>
                  <a:pt x="440" y="204"/>
                  <a:pt x="432" y="201"/>
                </a:cubicBezTo>
                <a:cubicBezTo>
                  <a:pt x="424" y="198"/>
                  <a:pt x="417" y="194"/>
                  <a:pt x="411" y="188"/>
                </a:cubicBezTo>
                <a:cubicBezTo>
                  <a:pt x="405" y="183"/>
                  <a:pt x="401" y="176"/>
                  <a:pt x="398" y="167"/>
                </a:cubicBezTo>
                <a:cubicBezTo>
                  <a:pt x="394" y="159"/>
                  <a:pt x="393" y="150"/>
                  <a:pt x="393" y="139"/>
                </a:cubicBezTo>
                <a:cubicBezTo>
                  <a:pt x="393" y="129"/>
                  <a:pt x="395" y="120"/>
                  <a:pt x="398" y="112"/>
                </a:cubicBezTo>
                <a:cubicBezTo>
                  <a:pt x="402" y="104"/>
                  <a:pt x="406" y="96"/>
                  <a:pt x="413" y="90"/>
                </a:cubicBezTo>
                <a:cubicBezTo>
                  <a:pt x="419" y="85"/>
                  <a:pt x="427" y="80"/>
                  <a:pt x="435" y="77"/>
                </a:cubicBezTo>
                <a:cubicBezTo>
                  <a:pt x="444" y="73"/>
                  <a:pt x="454" y="72"/>
                  <a:pt x="464" y="72"/>
                </a:cubicBezTo>
                <a:cubicBezTo>
                  <a:pt x="468" y="72"/>
                  <a:pt x="472" y="72"/>
                  <a:pt x="476" y="72"/>
                </a:cubicBezTo>
                <a:cubicBezTo>
                  <a:pt x="480" y="73"/>
                  <a:pt x="484" y="74"/>
                  <a:pt x="487" y="75"/>
                </a:cubicBezTo>
                <a:cubicBezTo>
                  <a:pt x="491" y="76"/>
                  <a:pt x="495" y="77"/>
                  <a:pt x="498" y="78"/>
                </a:cubicBezTo>
                <a:cubicBezTo>
                  <a:pt x="501" y="79"/>
                  <a:pt x="504" y="81"/>
                  <a:pt x="507" y="82"/>
                </a:cubicBezTo>
                <a:cubicBezTo>
                  <a:pt x="493" y="109"/>
                  <a:pt x="493" y="109"/>
                  <a:pt x="493" y="109"/>
                </a:cubicBezTo>
                <a:cubicBezTo>
                  <a:pt x="490" y="108"/>
                  <a:pt x="488" y="107"/>
                  <a:pt x="486" y="106"/>
                </a:cubicBezTo>
                <a:cubicBezTo>
                  <a:pt x="484" y="105"/>
                  <a:pt x="482" y="104"/>
                  <a:pt x="480" y="104"/>
                </a:cubicBezTo>
                <a:cubicBezTo>
                  <a:pt x="478" y="103"/>
                  <a:pt x="476" y="103"/>
                  <a:pt x="474" y="102"/>
                </a:cubicBezTo>
                <a:cubicBezTo>
                  <a:pt x="472" y="102"/>
                  <a:pt x="469" y="102"/>
                  <a:pt x="466" y="102"/>
                </a:cubicBezTo>
                <a:cubicBezTo>
                  <a:pt x="455" y="102"/>
                  <a:pt x="445" y="105"/>
                  <a:pt x="439" y="112"/>
                </a:cubicBezTo>
                <a:cubicBezTo>
                  <a:pt x="432" y="118"/>
                  <a:pt x="428" y="127"/>
                  <a:pt x="428" y="139"/>
                </a:cubicBezTo>
                <a:cubicBezTo>
                  <a:pt x="428" y="144"/>
                  <a:pt x="429" y="149"/>
                  <a:pt x="431" y="154"/>
                </a:cubicBezTo>
                <a:cubicBezTo>
                  <a:pt x="433" y="158"/>
                  <a:pt x="435" y="162"/>
                  <a:pt x="438" y="165"/>
                </a:cubicBezTo>
                <a:cubicBezTo>
                  <a:pt x="441" y="168"/>
                  <a:pt x="445" y="171"/>
                  <a:pt x="449" y="173"/>
                </a:cubicBezTo>
                <a:cubicBezTo>
                  <a:pt x="454" y="175"/>
                  <a:pt x="459" y="175"/>
                  <a:pt x="464" y="175"/>
                </a:cubicBezTo>
                <a:cubicBezTo>
                  <a:pt x="469" y="175"/>
                  <a:pt x="474" y="175"/>
                  <a:pt x="479" y="173"/>
                </a:cubicBezTo>
                <a:cubicBezTo>
                  <a:pt x="484" y="171"/>
                  <a:pt x="489" y="168"/>
                  <a:pt x="493" y="165"/>
                </a:cubicBezTo>
                <a:lnTo>
                  <a:pt x="507" y="192"/>
                </a:lnTo>
                <a:close/>
                <a:moveTo>
                  <a:pt x="126" y="2"/>
                </a:moveTo>
                <a:cubicBezTo>
                  <a:pt x="130" y="1"/>
                  <a:pt x="133" y="1"/>
                  <a:pt x="137" y="0"/>
                </a:cubicBezTo>
                <a:cubicBezTo>
                  <a:pt x="154" y="95"/>
                  <a:pt x="154" y="95"/>
                  <a:pt x="154" y="95"/>
                </a:cubicBezTo>
                <a:cubicBezTo>
                  <a:pt x="150" y="96"/>
                  <a:pt x="146" y="96"/>
                  <a:pt x="143" y="97"/>
                </a:cubicBezTo>
                <a:lnTo>
                  <a:pt x="126" y="2"/>
                </a:lnTo>
                <a:close/>
                <a:moveTo>
                  <a:pt x="122" y="107"/>
                </a:moveTo>
                <a:cubicBezTo>
                  <a:pt x="126" y="105"/>
                  <a:pt x="129" y="102"/>
                  <a:pt x="133" y="101"/>
                </a:cubicBezTo>
                <a:cubicBezTo>
                  <a:pt x="85" y="17"/>
                  <a:pt x="85" y="17"/>
                  <a:pt x="85" y="17"/>
                </a:cubicBezTo>
                <a:cubicBezTo>
                  <a:pt x="82" y="19"/>
                  <a:pt x="78" y="21"/>
                  <a:pt x="74" y="24"/>
                </a:cubicBezTo>
                <a:lnTo>
                  <a:pt x="122" y="107"/>
                </a:lnTo>
                <a:close/>
                <a:moveTo>
                  <a:pt x="95" y="160"/>
                </a:moveTo>
                <a:cubicBezTo>
                  <a:pt x="95" y="156"/>
                  <a:pt x="95" y="153"/>
                  <a:pt x="96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52"/>
                  <a:pt x="0" y="156"/>
                  <a:pt x="0" y="159"/>
                </a:cubicBezTo>
                <a:cubicBezTo>
                  <a:pt x="0" y="162"/>
                  <a:pt x="0" y="165"/>
                  <a:pt x="0" y="169"/>
                </a:cubicBezTo>
                <a:cubicBezTo>
                  <a:pt x="95" y="169"/>
                  <a:pt x="95" y="169"/>
                  <a:pt x="95" y="169"/>
                </a:cubicBezTo>
                <a:cubicBezTo>
                  <a:pt x="95" y="166"/>
                  <a:pt x="95" y="163"/>
                  <a:pt x="95" y="160"/>
                </a:cubicBezTo>
                <a:moveTo>
                  <a:pt x="224" y="160"/>
                </a:moveTo>
                <a:cubicBezTo>
                  <a:pt x="224" y="195"/>
                  <a:pt x="195" y="224"/>
                  <a:pt x="159" y="224"/>
                </a:cubicBezTo>
                <a:cubicBezTo>
                  <a:pt x="128" y="224"/>
                  <a:pt x="101" y="201"/>
                  <a:pt x="96" y="171"/>
                </a:cubicBezTo>
                <a:cubicBezTo>
                  <a:pt x="6" y="203"/>
                  <a:pt x="6" y="203"/>
                  <a:pt x="6" y="203"/>
                </a:cubicBezTo>
                <a:cubicBezTo>
                  <a:pt x="8" y="210"/>
                  <a:pt x="11" y="217"/>
                  <a:pt x="14" y="224"/>
                </a:cubicBezTo>
                <a:cubicBezTo>
                  <a:pt x="103" y="191"/>
                  <a:pt x="103" y="191"/>
                  <a:pt x="103" y="191"/>
                </a:cubicBezTo>
                <a:cubicBezTo>
                  <a:pt x="30" y="253"/>
                  <a:pt x="30" y="253"/>
                  <a:pt x="30" y="253"/>
                </a:cubicBezTo>
                <a:cubicBezTo>
                  <a:pt x="34" y="259"/>
                  <a:pt x="40" y="265"/>
                  <a:pt x="45" y="271"/>
                </a:cubicBezTo>
                <a:cubicBezTo>
                  <a:pt x="113" y="213"/>
                  <a:pt x="113" y="213"/>
                  <a:pt x="113" y="213"/>
                </a:cubicBezTo>
                <a:cubicBezTo>
                  <a:pt x="69" y="291"/>
                  <a:pt x="69" y="291"/>
                  <a:pt x="69" y="291"/>
                </a:cubicBezTo>
                <a:cubicBezTo>
                  <a:pt x="76" y="296"/>
                  <a:pt x="83" y="300"/>
                  <a:pt x="91" y="304"/>
                </a:cubicBezTo>
                <a:cubicBezTo>
                  <a:pt x="133" y="231"/>
                  <a:pt x="133" y="231"/>
                  <a:pt x="133" y="231"/>
                </a:cubicBezTo>
                <a:cubicBezTo>
                  <a:pt x="118" y="314"/>
                  <a:pt x="118" y="314"/>
                  <a:pt x="118" y="314"/>
                </a:cubicBezTo>
                <a:cubicBezTo>
                  <a:pt x="127" y="317"/>
                  <a:pt x="136" y="318"/>
                  <a:pt x="146" y="319"/>
                </a:cubicBezTo>
                <a:cubicBezTo>
                  <a:pt x="159" y="241"/>
                  <a:pt x="159" y="241"/>
                  <a:pt x="159" y="241"/>
                </a:cubicBezTo>
                <a:cubicBezTo>
                  <a:pt x="173" y="319"/>
                  <a:pt x="173" y="319"/>
                  <a:pt x="173" y="319"/>
                </a:cubicBezTo>
                <a:cubicBezTo>
                  <a:pt x="183" y="318"/>
                  <a:pt x="192" y="317"/>
                  <a:pt x="202" y="314"/>
                </a:cubicBezTo>
                <a:cubicBezTo>
                  <a:pt x="189" y="242"/>
                  <a:pt x="189" y="242"/>
                  <a:pt x="189" y="242"/>
                </a:cubicBezTo>
                <a:cubicBezTo>
                  <a:pt x="225" y="305"/>
                  <a:pt x="225" y="305"/>
                  <a:pt x="225" y="305"/>
                </a:cubicBezTo>
                <a:cubicBezTo>
                  <a:pt x="235" y="301"/>
                  <a:pt x="245" y="295"/>
                  <a:pt x="253" y="289"/>
                </a:cubicBezTo>
                <a:cubicBezTo>
                  <a:pt x="220" y="231"/>
                  <a:pt x="220" y="231"/>
                  <a:pt x="220" y="231"/>
                </a:cubicBezTo>
                <a:cubicBezTo>
                  <a:pt x="271" y="274"/>
                  <a:pt x="271" y="274"/>
                  <a:pt x="271" y="274"/>
                </a:cubicBezTo>
                <a:cubicBezTo>
                  <a:pt x="279" y="266"/>
                  <a:pt x="286" y="257"/>
                  <a:pt x="293" y="247"/>
                </a:cubicBezTo>
                <a:cubicBezTo>
                  <a:pt x="247" y="209"/>
                  <a:pt x="247" y="209"/>
                  <a:pt x="247" y="209"/>
                </a:cubicBezTo>
                <a:cubicBezTo>
                  <a:pt x="303" y="229"/>
                  <a:pt x="303" y="229"/>
                  <a:pt x="303" y="229"/>
                </a:cubicBezTo>
                <a:cubicBezTo>
                  <a:pt x="308" y="219"/>
                  <a:pt x="312" y="207"/>
                  <a:pt x="315" y="195"/>
                </a:cubicBezTo>
                <a:cubicBezTo>
                  <a:pt x="266" y="177"/>
                  <a:pt x="266" y="177"/>
                  <a:pt x="266" y="177"/>
                </a:cubicBezTo>
                <a:cubicBezTo>
                  <a:pt x="318" y="177"/>
                  <a:pt x="318" y="177"/>
                  <a:pt x="318" y="177"/>
                </a:cubicBezTo>
                <a:cubicBezTo>
                  <a:pt x="319" y="171"/>
                  <a:pt x="319" y="165"/>
                  <a:pt x="319" y="159"/>
                </a:cubicBezTo>
                <a:cubicBezTo>
                  <a:pt x="319" y="152"/>
                  <a:pt x="318" y="145"/>
                  <a:pt x="317" y="138"/>
                </a:cubicBezTo>
                <a:cubicBezTo>
                  <a:pt x="220" y="138"/>
                  <a:pt x="220" y="138"/>
                  <a:pt x="220" y="138"/>
                </a:cubicBezTo>
                <a:cubicBezTo>
                  <a:pt x="223" y="145"/>
                  <a:pt x="224" y="152"/>
                  <a:pt x="224" y="160"/>
                </a:cubicBezTo>
                <a:moveTo>
                  <a:pt x="97" y="145"/>
                </a:moveTo>
                <a:cubicBezTo>
                  <a:pt x="98" y="139"/>
                  <a:pt x="100" y="134"/>
                  <a:pt x="103" y="129"/>
                </a:cubicBezTo>
                <a:cubicBezTo>
                  <a:pt x="13" y="96"/>
                  <a:pt x="13" y="96"/>
                  <a:pt x="13" y="96"/>
                </a:cubicBezTo>
                <a:cubicBezTo>
                  <a:pt x="11" y="101"/>
                  <a:pt x="9" y="107"/>
                  <a:pt x="7" y="112"/>
                </a:cubicBezTo>
                <a:lnTo>
                  <a:pt x="97" y="145"/>
                </a:lnTo>
                <a:close/>
                <a:moveTo>
                  <a:pt x="280" y="54"/>
                </a:moveTo>
                <a:cubicBezTo>
                  <a:pt x="207" y="115"/>
                  <a:pt x="207" y="115"/>
                  <a:pt x="207" y="115"/>
                </a:cubicBezTo>
                <a:cubicBezTo>
                  <a:pt x="208" y="117"/>
                  <a:pt x="210" y="119"/>
                  <a:pt x="212" y="121"/>
                </a:cubicBezTo>
                <a:cubicBezTo>
                  <a:pt x="285" y="60"/>
                  <a:pt x="285" y="60"/>
                  <a:pt x="285" y="60"/>
                </a:cubicBezTo>
                <a:cubicBezTo>
                  <a:pt x="283" y="58"/>
                  <a:pt x="281" y="56"/>
                  <a:pt x="280" y="54"/>
                </a:cubicBezTo>
                <a:moveTo>
                  <a:pt x="243" y="23"/>
                </a:moveTo>
                <a:cubicBezTo>
                  <a:pt x="241" y="21"/>
                  <a:pt x="238" y="20"/>
                  <a:pt x="236" y="18"/>
                </a:cubicBezTo>
                <a:cubicBezTo>
                  <a:pt x="188" y="102"/>
                  <a:pt x="188" y="102"/>
                  <a:pt x="188" y="102"/>
                </a:cubicBezTo>
                <a:cubicBezTo>
                  <a:pt x="190" y="103"/>
                  <a:pt x="193" y="104"/>
                  <a:pt x="196" y="106"/>
                </a:cubicBezTo>
                <a:lnTo>
                  <a:pt x="243" y="23"/>
                </a:lnTo>
                <a:close/>
                <a:moveTo>
                  <a:pt x="116" y="112"/>
                </a:moveTo>
                <a:cubicBezTo>
                  <a:pt x="42" y="50"/>
                  <a:pt x="42" y="50"/>
                  <a:pt x="42" y="50"/>
                </a:cubicBezTo>
                <a:cubicBezTo>
                  <a:pt x="39" y="54"/>
                  <a:pt x="36" y="58"/>
                  <a:pt x="33" y="62"/>
                </a:cubicBezTo>
                <a:cubicBezTo>
                  <a:pt x="106" y="124"/>
                  <a:pt x="106" y="124"/>
                  <a:pt x="106" y="124"/>
                </a:cubicBezTo>
                <a:cubicBezTo>
                  <a:pt x="109" y="119"/>
                  <a:pt x="112" y="116"/>
                  <a:pt x="116" y="112"/>
                </a:cubicBezTo>
                <a:moveTo>
                  <a:pt x="166" y="95"/>
                </a:moveTo>
                <a:cubicBezTo>
                  <a:pt x="169" y="96"/>
                  <a:pt x="172" y="96"/>
                  <a:pt x="175" y="97"/>
                </a:cubicBezTo>
                <a:cubicBezTo>
                  <a:pt x="192" y="2"/>
                  <a:pt x="192" y="2"/>
                  <a:pt x="192" y="2"/>
                </a:cubicBezTo>
                <a:cubicBezTo>
                  <a:pt x="189" y="1"/>
                  <a:pt x="186" y="1"/>
                  <a:pt x="183" y="0"/>
                </a:cubicBezTo>
                <a:lnTo>
                  <a:pt x="166" y="9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609585"/>
            <a:endParaRPr 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636173"/>
      </p:ext>
    </p:extLst>
  </p:cSld>
  <p:clrMapOvr>
    <a:masterClrMapping/>
  </p:clrMapOvr>
  <p:transition>
    <p:wipe dir="r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White | Sikorsky MH-60 Black Haw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8C3F82-8FA0-924D-8A57-29989F6A4B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" y="0"/>
            <a:ext cx="12192000" cy="686003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17697A-EAFE-4135-8921-5431440E60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>
              <a:solidFill>
                <a:srgbClr val="E4551F"/>
              </a:solidFill>
            </a:endParaRP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0" y="3865062"/>
            <a:ext cx="6495845" cy="16176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pc="400" baseline="0"/>
            </a:lvl1pPr>
          </a:lstStyle>
          <a:p>
            <a:pPr lvl="0"/>
            <a:r>
              <a:rPr lang="en-US" dirty="0"/>
              <a:t>TITLE HERE. ALL CAPS. BLACK.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9EA1E71-B0DD-465E-9427-5EC5252786D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" y="5525554"/>
            <a:ext cx="6507888" cy="613853"/>
          </a:xfrm>
        </p:spPr>
        <p:txBody>
          <a:bodyPr anchor="t">
            <a:noAutofit/>
          </a:bodyPr>
          <a:lstStyle>
            <a:lvl1pPr marL="0" indent="0">
              <a:buNone/>
              <a:defRPr sz="1467" cap="all" spc="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 HERE. ALL CAPS. TERRA COTTA. 11 PT.</a:t>
            </a:r>
          </a:p>
        </p:txBody>
      </p:sp>
      <p:sp>
        <p:nvSpPr>
          <p:cNvPr id="41" name="Footer Placeholder 3">
            <a:extLst>
              <a:ext uri="{FF2B5EF4-FFF2-40B4-BE49-F238E27FC236}">
                <a16:creationId xmlns:a16="http://schemas.microsoft.com/office/drawing/2014/main" id="{CCE69EA6-B4A4-42D3-83CB-E441D57D6BB7}"/>
              </a:ext>
            </a:extLst>
          </p:cNvPr>
          <p:cNvSpPr txBox="1">
            <a:spLocks/>
          </p:cNvSpPr>
          <p:nvPr userDrawn="1"/>
        </p:nvSpPr>
        <p:spPr>
          <a:xfrm>
            <a:off x="5296102" y="6279969"/>
            <a:ext cx="5997303" cy="1830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600" b="0" kern="800" spc="4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spc="0" dirty="0">
                <a:solidFill>
                  <a:srgbClr val="000000"/>
                </a:solidFill>
                <a:cs typeface="DIN-Light"/>
              </a:rPr>
              <a:t>© 2020 </a:t>
            </a:r>
            <a:r>
              <a:rPr lang="en-US" sz="800" spc="0" dirty="0">
                <a:solidFill>
                  <a:srgbClr val="000000"/>
                </a:solidFill>
              </a:rPr>
              <a:t>Collins Aerospace</a:t>
            </a:r>
            <a:endParaRPr lang="en-US" sz="800" spc="0" dirty="0">
              <a:solidFill>
                <a:srgbClr val="E4551F"/>
              </a:solidFill>
              <a:cs typeface="DIN-Light"/>
              <a:sym typeface="Verdana"/>
            </a:endParaRPr>
          </a:p>
        </p:txBody>
      </p:sp>
      <p:sp>
        <p:nvSpPr>
          <p:cNvPr id="42" name="Logo">
            <a:extLst>
              <a:ext uri="{FF2B5EF4-FFF2-40B4-BE49-F238E27FC236}">
                <a16:creationId xmlns:a16="http://schemas.microsoft.com/office/drawing/2014/main" id="{645D6060-DB70-491D-BA0F-B560C8EDADD6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623147" y="6264635"/>
            <a:ext cx="2087917" cy="353568"/>
          </a:xfrm>
          <a:custGeom>
            <a:avLst/>
            <a:gdLst>
              <a:gd name="T0" fmla="*/ 1871 w 1887"/>
              <a:gd name="T1" fmla="*/ 204 h 319"/>
              <a:gd name="T2" fmla="*/ 1811 w 1887"/>
              <a:gd name="T3" fmla="*/ 126 h 319"/>
              <a:gd name="T4" fmla="*/ 1886 w 1887"/>
              <a:gd name="T5" fmla="*/ 168 h 319"/>
              <a:gd name="T6" fmla="*/ 1779 w 1887"/>
              <a:gd name="T7" fmla="*/ 204 h 319"/>
              <a:gd name="T8" fmla="*/ 1728 w 1887"/>
              <a:gd name="T9" fmla="*/ 126 h 319"/>
              <a:gd name="T10" fmla="*/ 1751 w 1887"/>
              <a:gd name="T11" fmla="*/ 146 h 319"/>
              <a:gd name="T12" fmla="*/ 1656 w 1887"/>
              <a:gd name="T13" fmla="*/ 179 h 319"/>
              <a:gd name="T14" fmla="*/ 1643 w 1887"/>
              <a:gd name="T15" fmla="*/ 174 h 319"/>
              <a:gd name="T16" fmla="*/ 1611 w 1887"/>
              <a:gd name="T17" fmla="*/ 141 h 319"/>
              <a:gd name="T18" fmla="*/ 1703 w 1887"/>
              <a:gd name="T19" fmla="*/ 115 h 319"/>
              <a:gd name="T20" fmla="*/ 1562 w 1887"/>
              <a:gd name="T21" fmla="*/ 174 h 319"/>
              <a:gd name="T22" fmla="*/ 1549 w 1887"/>
              <a:gd name="T23" fmla="*/ 179 h 319"/>
              <a:gd name="T24" fmla="*/ 1587 w 1887"/>
              <a:gd name="T25" fmla="*/ 126 h 319"/>
              <a:gd name="T26" fmla="*/ 1543 w 1887"/>
              <a:gd name="T27" fmla="*/ 204 h 319"/>
              <a:gd name="T28" fmla="*/ 1448 w 1887"/>
              <a:gd name="T29" fmla="*/ 145 h 319"/>
              <a:gd name="T30" fmla="*/ 1414 w 1887"/>
              <a:gd name="T31" fmla="*/ 198 h 319"/>
              <a:gd name="T32" fmla="*/ 1452 w 1887"/>
              <a:gd name="T33" fmla="*/ 173 h 319"/>
              <a:gd name="T34" fmla="*/ 1453 w 1887"/>
              <a:gd name="T35" fmla="*/ 113 h 319"/>
              <a:gd name="T36" fmla="*/ 1370 w 1887"/>
              <a:gd name="T37" fmla="*/ 175 h 319"/>
              <a:gd name="T38" fmla="*/ 1356 w 1887"/>
              <a:gd name="T39" fmla="*/ 181 h 319"/>
              <a:gd name="T40" fmla="*/ 1321 w 1887"/>
              <a:gd name="T41" fmla="*/ 126 h 319"/>
              <a:gd name="T42" fmla="*/ 1401 w 1887"/>
              <a:gd name="T43" fmla="*/ 178 h 319"/>
              <a:gd name="T44" fmla="*/ 1278 w 1887"/>
              <a:gd name="T45" fmla="*/ 118 h 319"/>
              <a:gd name="T46" fmla="*/ 1270 w 1887"/>
              <a:gd name="T47" fmla="*/ 204 h 319"/>
              <a:gd name="T48" fmla="*/ 1195 w 1887"/>
              <a:gd name="T49" fmla="*/ 150 h 319"/>
              <a:gd name="T50" fmla="*/ 1134 w 1887"/>
              <a:gd name="T51" fmla="*/ 160 h 319"/>
              <a:gd name="T52" fmla="*/ 1221 w 1887"/>
              <a:gd name="T53" fmla="*/ 138 h 319"/>
              <a:gd name="T54" fmla="*/ 1224 w 1887"/>
              <a:gd name="T55" fmla="*/ 197 h 319"/>
              <a:gd name="T56" fmla="*/ 1133 w 1887"/>
              <a:gd name="T57" fmla="*/ 204 h 319"/>
              <a:gd name="T58" fmla="*/ 921 w 1887"/>
              <a:gd name="T59" fmla="*/ 135 h 319"/>
              <a:gd name="T60" fmla="*/ 915 w 1887"/>
              <a:gd name="T61" fmla="*/ 207 h 319"/>
              <a:gd name="T62" fmla="*/ 924 w 1887"/>
              <a:gd name="T63" fmla="*/ 176 h 319"/>
              <a:gd name="T64" fmla="*/ 881 w 1887"/>
              <a:gd name="T65" fmla="*/ 141 h 319"/>
              <a:gd name="T66" fmla="*/ 921 w 1887"/>
              <a:gd name="T67" fmla="*/ 135 h 319"/>
              <a:gd name="T68" fmla="*/ 866 w 1887"/>
              <a:gd name="T69" fmla="*/ 150 h 319"/>
              <a:gd name="T70" fmla="*/ 810 w 1887"/>
              <a:gd name="T71" fmla="*/ 204 h 319"/>
              <a:gd name="T72" fmla="*/ 729 w 1887"/>
              <a:gd name="T73" fmla="*/ 115 h 319"/>
              <a:gd name="T74" fmla="*/ 762 w 1887"/>
              <a:gd name="T75" fmla="*/ 85 h 319"/>
              <a:gd name="T76" fmla="*/ 676 w 1887"/>
              <a:gd name="T77" fmla="*/ 73 h 319"/>
              <a:gd name="T78" fmla="*/ 578 w 1887"/>
              <a:gd name="T79" fmla="*/ 175 h 319"/>
              <a:gd name="T80" fmla="*/ 564 w 1887"/>
              <a:gd name="T81" fmla="*/ 181 h 319"/>
              <a:gd name="T82" fmla="*/ 529 w 1887"/>
              <a:gd name="T83" fmla="*/ 125 h 319"/>
              <a:gd name="T84" fmla="*/ 609 w 1887"/>
              <a:gd name="T85" fmla="*/ 178 h 319"/>
              <a:gd name="T86" fmla="*/ 432 w 1887"/>
              <a:gd name="T87" fmla="*/ 201 h 319"/>
              <a:gd name="T88" fmla="*/ 464 w 1887"/>
              <a:gd name="T89" fmla="*/ 72 h 319"/>
              <a:gd name="T90" fmla="*/ 480 w 1887"/>
              <a:gd name="T91" fmla="*/ 104 h 319"/>
              <a:gd name="T92" fmla="*/ 449 w 1887"/>
              <a:gd name="T93" fmla="*/ 173 h 319"/>
              <a:gd name="T94" fmla="*/ 154 w 1887"/>
              <a:gd name="T95" fmla="*/ 95 h 319"/>
              <a:gd name="T96" fmla="*/ 122 w 1887"/>
              <a:gd name="T97" fmla="*/ 107 h 319"/>
              <a:gd name="T98" fmla="*/ 95 w 1887"/>
              <a:gd name="T99" fmla="*/ 160 h 319"/>
              <a:gd name="T100" fmla="*/ 30 w 1887"/>
              <a:gd name="T101" fmla="*/ 253 h 319"/>
              <a:gd name="T102" fmla="*/ 146 w 1887"/>
              <a:gd name="T103" fmla="*/ 319 h 319"/>
              <a:gd name="T104" fmla="*/ 220 w 1887"/>
              <a:gd name="T105" fmla="*/ 231 h 319"/>
              <a:gd name="T106" fmla="*/ 318 w 1887"/>
              <a:gd name="T107" fmla="*/ 177 h 319"/>
              <a:gd name="T108" fmla="*/ 13 w 1887"/>
              <a:gd name="T109" fmla="*/ 96 h 319"/>
              <a:gd name="T110" fmla="*/ 280 w 1887"/>
              <a:gd name="T111" fmla="*/ 54 h 319"/>
              <a:gd name="T112" fmla="*/ 42 w 1887"/>
              <a:gd name="T113" fmla="*/ 50 h 319"/>
              <a:gd name="T114" fmla="*/ 183 w 1887"/>
              <a:gd name="T115" fmla="*/ 0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887" h="319">
                <a:moveTo>
                  <a:pt x="1859" y="150"/>
                </a:moveTo>
                <a:cubicBezTo>
                  <a:pt x="1858" y="145"/>
                  <a:pt x="1856" y="142"/>
                  <a:pt x="1854" y="139"/>
                </a:cubicBezTo>
                <a:cubicBezTo>
                  <a:pt x="1851" y="136"/>
                  <a:pt x="1848" y="135"/>
                  <a:pt x="1844" y="135"/>
                </a:cubicBezTo>
                <a:cubicBezTo>
                  <a:pt x="1835" y="135"/>
                  <a:pt x="1830" y="140"/>
                  <a:pt x="1828" y="150"/>
                </a:cubicBezTo>
                <a:lnTo>
                  <a:pt x="1859" y="150"/>
                </a:lnTo>
                <a:close/>
                <a:moveTo>
                  <a:pt x="1887" y="197"/>
                </a:moveTo>
                <a:cubicBezTo>
                  <a:pt x="1883" y="200"/>
                  <a:pt x="1877" y="203"/>
                  <a:pt x="1871" y="204"/>
                </a:cubicBezTo>
                <a:cubicBezTo>
                  <a:pt x="1865" y="206"/>
                  <a:pt x="1858" y="207"/>
                  <a:pt x="1851" y="207"/>
                </a:cubicBezTo>
                <a:cubicBezTo>
                  <a:pt x="1843" y="207"/>
                  <a:pt x="1835" y="206"/>
                  <a:pt x="1829" y="203"/>
                </a:cubicBezTo>
                <a:cubicBezTo>
                  <a:pt x="1822" y="201"/>
                  <a:pt x="1817" y="198"/>
                  <a:pt x="1812" y="194"/>
                </a:cubicBezTo>
                <a:cubicBezTo>
                  <a:pt x="1807" y="190"/>
                  <a:pt x="1804" y="185"/>
                  <a:pt x="1801" y="179"/>
                </a:cubicBezTo>
                <a:cubicBezTo>
                  <a:pt x="1799" y="173"/>
                  <a:pt x="1798" y="167"/>
                  <a:pt x="1798" y="160"/>
                </a:cubicBezTo>
                <a:cubicBezTo>
                  <a:pt x="1798" y="153"/>
                  <a:pt x="1799" y="146"/>
                  <a:pt x="1801" y="141"/>
                </a:cubicBezTo>
                <a:cubicBezTo>
                  <a:pt x="1803" y="135"/>
                  <a:pt x="1806" y="130"/>
                  <a:pt x="1811" y="126"/>
                </a:cubicBezTo>
                <a:cubicBezTo>
                  <a:pt x="1815" y="122"/>
                  <a:pt x="1820" y="118"/>
                  <a:pt x="1825" y="116"/>
                </a:cubicBezTo>
                <a:cubicBezTo>
                  <a:pt x="1831" y="114"/>
                  <a:pt x="1837" y="113"/>
                  <a:pt x="1844" y="113"/>
                </a:cubicBezTo>
                <a:cubicBezTo>
                  <a:pt x="1851" y="113"/>
                  <a:pt x="1857" y="114"/>
                  <a:pt x="1862" y="116"/>
                </a:cubicBezTo>
                <a:cubicBezTo>
                  <a:pt x="1867" y="118"/>
                  <a:pt x="1872" y="121"/>
                  <a:pt x="1876" y="125"/>
                </a:cubicBezTo>
                <a:cubicBezTo>
                  <a:pt x="1880" y="128"/>
                  <a:pt x="1882" y="133"/>
                  <a:pt x="1884" y="138"/>
                </a:cubicBezTo>
                <a:cubicBezTo>
                  <a:pt x="1886" y="144"/>
                  <a:pt x="1887" y="150"/>
                  <a:pt x="1887" y="157"/>
                </a:cubicBezTo>
                <a:cubicBezTo>
                  <a:pt x="1887" y="161"/>
                  <a:pt x="1887" y="165"/>
                  <a:pt x="1886" y="168"/>
                </a:cubicBezTo>
                <a:cubicBezTo>
                  <a:pt x="1828" y="168"/>
                  <a:pt x="1828" y="168"/>
                  <a:pt x="1828" y="168"/>
                </a:cubicBezTo>
                <a:cubicBezTo>
                  <a:pt x="1831" y="178"/>
                  <a:pt x="1840" y="183"/>
                  <a:pt x="1854" y="183"/>
                </a:cubicBezTo>
                <a:cubicBezTo>
                  <a:pt x="1858" y="183"/>
                  <a:pt x="1862" y="182"/>
                  <a:pt x="1866" y="181"/>
                </a:cubicBezTo>
                <a:cubicBezTo>
                  <a:pt x="1870" y="180"/>
                  <a:pt x="1874" y="179"/>
                  <a:pt x="1877" y="178"/>
                </a:cubicBezTo>
                <a:lnTo>
                  <a:pt x="1887" y="197"/>
                </a:lnTo>
                <a:close/>
                <a:moveTo>
                  <a:pt x="1794" y="198"/>
                </a:moveTo>
                <a:cubicBezTo>
                  <a:pt x="1790" y="201"/>
                  <a:pt x="1785" y="203"/>
                  <a:pt x="1779" y="204"/>
                </a:cubicBezTo>
                <a:cubicBezTo>
                  <a:pt x="1774" y="206"/>
                  <a:pt x="1769" y="206"/>
                  <a:pt x="1763" y="206"/>
                </a:cubicBezTo>
                <a:cubicBezTo>
                  <a:pt x="1755" y="206"/>
                  <a:pt x="1748" y="205"/>
                  <a:pt x="1742" y="203"/>
                </a:cubicBezTo>
                <a:cubicBezTo>
                  <a:pt x="1736" y="201"/>
                  <a:pt x="1731" y="198"/>
                  <a:pt x="1727" y="194"/>
                </a:cubicBezTo>
                <a:cubicBezTo>
                  <a:pt x="1723" y="190"/>
                  <a:pt x="1719" y="185"/>
                  <a:pt x="1717" y="179"/>
                </a:cubicBezTo>
                <a:cubicBezTo>
                  <a:pt x="1715" y="173"/>
                  <a:pt x="1714" y="167"/>
                  <a:pt x="1714" y="160"/>
                </a:cubicBezTo>
                <a:cubicBezTo>
                  <a:pt x="1714" y="153"/>
                  <a:pt x="1715" y="147"/>
                  <a:pt x="1718" y="141"/>
                </a:cubicBezTo>
                <a:cubicBezTo>
                  <a:pt x="1720" y="135"/>
                  <a:pt x="1723" y="130"/>
                  <a:pt x="1728" y="126"/>
                </a:cubicBezTo>
                <a:cubicBezTo>
                  <a:pt x="1732" y="122"/>
                  <a:pt x="1737" y="119"/>
                  <a:pt x="1743" y="116"/>
                </a:cubicBezTo>
                <a:cubicBezTo>
                  <a:pt x="1749" y="114"/>
                  <a:pt x="1756" y="113"/>
                  <a:pt x="1763" y="113"/>
                </a:cubicBezTo>
                <a:cubicBezTo>
                  <a:pt x="1773" y="113"/>
                  <a:pt x="1781" y="115"/>
                  <a:pt x="1788" y="118"/>
                </a:cubicBezTo>
                <a:cubicBezTo>
                  <a:pt x="1784" y="144"/>
                  <a:pt x="1784" y="144"/>
                  <a:pt x="1784" y="144"/>
                </a:cubicBezTo>
                <a:cubicBezTo>
                  <a:pt x="1782" y="143"/>
                  <a:pt x="1779" y="142"/>
                  <a:pt x="1775" y="141"/>
                </a:cubicBezTo>
                <a:cubicBezTo>
                  <a:pt x="1772" y="141"/>
                  <a:pt x="1769" y="140"/>
                  <a:pt x="1767" y="140"/>
                </a:cubicBezTo>
                <a:cubicBezTo>
                  <a:pt x="1760" y="140"/>
                  <a:pt x="1755" y="142"/>
                  <a:pt x="1751" y="146"/>
                </a:cubicBezTo>
                <a:cubicBezTo>
                  <a:pt x="1747" y="149"/>
                  <a:pt x="1745" y="154"/>
                  <a:pt x="1745" y="160"/>
                </a:cubicBezTo>
                <a:cubicBezTo>
                  <a:pt x="1745" y="166"/>
                  <a:pt x="1747" y="170"/>
                  <a:pt x="1751" y="174"/>
                </a:cubicBezTo>
                <a:cubicBezTo>
                  <a:pt x="1755" y="177"/>
                  <a:pt x="1760" y="179"/>
                  <a:pt x="1767" y="179"/>
                </a:cubicBezTo>
                <a:cubicBezTo>
                  <a:pt x="1770" y="179"/>
                  <a:pt x="1772" y="179"/>
                  <a:pt x="1775" y="178"/>
                </a:cubicBezTo>
                <a:cubicBezTo>
                  <a:pt x="1778" y="178"/>
                  <a:pt x="1780" y="177"/>
                  <a:pt x="1782" y="176"/>
                </a:cubicBezTo>
                <a:lnTo>
                  <a:pt x="1794" y="198"/>
                </a:lnTo>
                <a:close/>
                <a:moveTo>
                  <a:pt x="1656" y="179"/>
                </a:moveTo>
                <a:cubicBezTo>
                  <a:pt x="1662" y="179"/>
                  <a:pt x="1666" y="177"/>
                  <a:pt x="1669" y="174"/>
                </a:cubicBezTo>
                <a:cubicBezTo>
                  <a:pt x="1673" y="170"/>
                  <a:pt x="1674" y="165"/>
                  <a:pt x="1674" y="160"/>
                </a:cubicBezTo>
                <a:cubicBezTo>
                  <a:pt x="1674" y="154"/>
                  <a:pt x="1673" y="149"/>
                  <a:pt x="1669" y="145"/>
                </a:cubicBezTo>
                <a:cubicBezTo>
                  <a:pt x="1666" y="142"/>
                  <a:pt x="1662" y="140"/>
                  <a:pt x="1656" y="140"/>
                </a:cubicBezTo>
                <a:cubicBezTo>
                  <a:pt x="1651" y="140"/>
                  <a:pt x="1647" y="142"/>
                  <a:pt x="1643" y="145"/>
                </a:cubicBezTo>
                <a:cubicBezTo>
                  <a:pt x="1640" y="149"/>
                  <a:pt x="1638" y="154"/>
                  <a:pt x="1638" y="160"/>
                </a:cubicBezTo>
                <a:cubicBezTo>
                  <a:pt x="1638" y="165"/>
                  <a:pt x="1640" y="170"/>
                  <a:pt x="1643" y="174"/>
                </a:cubicBezTo>
                <a:cubicBezTo>
                  <a:pt x="1647" y="177"/>
                  <a:pt x="1651" y="179"/>
                  <a:pt x="1656" y="179"/>
                </a:cubicBezTo>
                <a:moveTo>
                  <a:pt x="1648" y="207"/>
                </a:moveTo>
                <a:cubicBezTo>
                  <a:pt x="1642" y="207"/>
                  <a:pt x="1637" y="206"/>
                  <a:pt x="1632" y="203"/>
                </a:cubicBezTo>
                <a:cubicBezTo>
                  <a:pt x="1627" y="201"/>
                  <a:pt x="1622" y="198"/>
                  <a:pt x="1619" y="194"/>
                </a:cubicBezTo>
                <a:cubicBezTo>
                  <a:pt x="1615" y="189"/>
                  <a:pt x="1613" y="185"/>
                  <a:pt x="1611" y="179"/>
                </a:cubicBezTo>
                <a:cubicBezTo>
                  <a:pt x="1609" y="173"/>
                  <a:pt x="1608" y="167"/>
                  <a:pt x="1608" y="160"/>
                </a:cubicBezTo>
                <a:cubicBezTo>
                  <a:pt x="1608" y="153"/>
                  <a:pt x="1609" y="147"/>
                  <a:pt x="1611" y="141"/>
                </a:cubicBezTo>
                <a:cubicBezTo>
                  <a:pt x="1613" y="135"/>
                  <a:pt x="1616" y="130"/>
                  <a:pt x="1619" y="126"/>
                </a:cubicBezTo>
                <a:cubicBezTo>
                  <a:pt x="1623" y="122"/>
                  <a:pt x="1627" y="119"/>
                  <a:pt x="1633" y="116"/>
                </a:cubicBezTo>
                <a:cubicBezTo>
                  <a:pt x="1638" y="114"/>
                  <a:pt x="1643" y="113"/>
                  <a:pt x="1649" y="113"/>
                </a:cubicBezTo>
                <a:cubicBezTo>
                  <a:pt x="1654" y="113"/>
                  <a:pt x="1659" y="114"/>
                  <a:pt x="1663" y="116"/>
                </a:cubicBezTo>
                <a:cubicBezTo>
                  <a:pt x="1668" y="118"/>
                  <a:pt x="1671" y="122"/>
                  <a:pt x="1674" y="126"/>
                </a:cubicBezTo>
                <a:cubicBezTo>
                  <a:pt x="1674" y="115"/>
                  <a:pt x="1674" y="115"/>
                  <a:pt x="1674" y="115"/>
                </a:cubicBezTo>
                <a:cubicBezTo>
                  <a:pt x="1703" y="115"/>
                  <a:pt x="1703" y="115"/>
                  <a:pt x="1703" y="115"/>
                </a:cubicBezTo>
                <a:cubicBezTo>
                  <a:pt x="1703" y="204"/>
                  <a:pt x="1703" y="204"/>
                  <a:pt x="1703" y="204"/>
                </a:cubicBezTo>
                <a:cubicBezTo>
                  <a:pt x="1674" y="204"/>
                  <a:pt x="1674" y="204"/>
                  <a:pt x="1674" y="204"/>
                </a:cubicBezTo>
                <a:cubicBezTo>
                  <a:pt x="1674" y="194"/>
                  <a:pt x="1674" y="194"/>
                  <a:pt x="1674" y="194"/>
                </a:cubicBezTo>
                <a:cubicBezTo>
                  <a:pt x="1671" y="198"/>
                  <a:pt x="1668" y="201"/>
                  <a:pt x="1663" y="203"/>
                </a:cubicBezTo>
                <a:cubicBezTo>
                  <a:pt x="1659" y="206"/>
                  <a:pt x="1654" y="207"/>
                  <a:pt x="1648" y="207"/>
                </a:cubicBezTo>
                <a:moveTo>
                  <a:pt x="1549" y="179"/>
                </a:moveTo>
                <a:cubicBezTo>
                  <a:pt x="1554" y="179"/>
                  <a:pt x="1559" y="177"/>
                  <a:pt x="1562" y="174"/>
                </a:cubicBezTo>
                <a:cubicBezTo>
                  <a:pt x="1565" y="170"/>
                  <a:pt x="1567" y="165"/>
                  <a:pt x="1567" y="160"/>
                </a:cubicBezTo>
                <a:cubicBezTo>
                  <a:pt x="1567" y="154"/>
                  <a:pt x="1565" y="149"/>
                  <a:pt x="1562" y="145"/>
                </a:cubicBezTo>
                <a:cubicBezTo>
                  <a:pt x="1559" y="142"/>
                  <a:pt x="1554" y="140"/>
                  <a:pt x="1549" y="140"/>
                </a:cubicBezTo>
                <a:cubicBezTo>
                  <a:pt x="1544" y="140"/>
                  <a:pt x="1540" y="142"/>
                  <a:pt x="1536" y="145"/>
                </a:cubicBezTo>
                <a:cubicBezTo>
                  <a:pt x="1533" y="149"/>
                  <a:pt x="1531" y="154"/>
                  <a:pt x="1531" y="160"/>
                </a:cubicBezTo>
                <a:cubicBezTo>
                  <a:pt x="1531" y="165"/>
                  <a:pt x="1533" y="170"/>
                  <a:pt x="1536" y="174"/>
                </a:cubicBezTo>
                <a:cubicBezTo>
                  <a:pt x="1540" y="177"/>
                  <a:pt x="1544" y="179"/>
                  <a:pt x="1549" y="179"/>
                </a:cubicBezTo>
                <a:moveTo>
                  <a:pt x="1502" y="115"/>
                </a:moveTo>
                <a:cubicBezTo>
                  <a:pt x="1531" y="115"/>
                  <a:pt x="1531" y="115"/>
                  <a:pt x="1531" y="115"/>
                </a:cubicBezTo>
                <a:cubicBezTo>
                  <a:pt x="1531" y="125"/>
                  <a:pt x="1531" y="125"/>
                  <a:pt x="1531" y="125"/>
                </a:cubicBezTo>
                <a:cubicBezTo>
                  <a:pt x="1534" y="121"/>
                  <a:pt x="1538" y="118"/>
                  <a:pt x="1542" y="116"/>
                </a:cubicBezTo>
                <a:cubicBezTo>
                  <a:pt x="1547" y="114"/>
                  <a:pt x="1552" y="113"/>
                  <a:pt x="1558" y="113"/>
                </a:cubicBezTo>
                <a:cubicBezTo>
                  <a:pt x="1563" y="113"/>
                  <a:pt x="1569" y="114"/>
                  <a:pt x="1574" y="116"/>
                </a:cubicBezTo>
                <a:cubicBezTo>
                  <a:pt x="1579" y="118"/>
                  <a:pt x="1583" y="122"/>
                  <a:pt x="1587" y="126"/>
                </a:cubicBezTo>
                <a:cubicBezTo>
                  <a:pt x="1590" y="130"/>
                  <a:pt x="1593" y="135"/>
                  <a:pt x="1595" y="140"/>
                </a:cubicBezTo>
                <a:cubicBezTo>
                  <a:pt x="1597" y="146"/>
                  <a:pt x="1598" y="152"/>
                  <a:pt x="1598" y="159"/>
                </a:cubicBezTo>
                <a:cubicBezTo>
                  <a:pt x="1598" y="166"/>
                  <a:pt x="1597" y="172"/>
                  <a:pt x="1595" y="178"/>
                </a:cubicBezTo>
                <a:cubicBezTo>
                  <a:pt x="1593" y="184"/>
                  <a:pt x="1590" y="189"/>
                  <a:pt x="1586" y="193"/>
                </a:cubicBezTo>
                <a:cubicBezTo>
                  <a:pt x="1582" y="197"/>
                  <a:pt x="1578" y="201"/>
                  <a:pt x="1573" y="203"/>
                </a:cubicBezTo>
                <a:cubicBezTo>
                  <a:pt x="1568" y="205"/>
                  <a:pt x="1563" y="207"/>
                  <a:pt x="1557" y="207"/>
                </a:cubicBezTo>
                <a:cubicBezTo>
                  <a:pt x="1552" y="207"/>
                  <a:pt x="1547" y="206"/>
                  <a:pt x="1543" y="204"/>
                </a:cubicBezTo>
                <a:cubicBezTo>
                  <a:pt x="1539" y="202"/>
                  <a:pt x="1536" y="199"/>
                  <a:pt x="1533" y="196"/>
                </a:cubicBezTo>
                <a:cubicBezTo>
                  <a:pt x="1533" y="243"/>
                  <a:pt x="1533" y="243"/>
                  <a:pt x="1533" y="243"/>
                </a:cubicBezTo>
                <a:cubicBezTo>
                  <a:pt x="1502" y="243"/>
                  <a:pt x="1502" y="243"/>
                  <a:pt x="1502" y="243"/>
                </a:cubicBezTo>
                <a:lnTo>
                  <a:pt x="1502" y="115"/>
                </a:lnTo>
                <a:close/>
                <a:moveTo>
                  <a:pt x="1455" y="135"/>
                </a:moveTo>
                <a:cubicBezTo>
                  <a:pt x="1449" y="135"/>
                  <a:pt x="1445" y="137"/>
                  <a:pt x="1445" y="140"/>
                </a:cubicBezTo>
                <a:cubicBezTo>
                  <a:pt x="1445" y="142"/>
                  <a:pt x="1446" y="144"/>
                  <a:pt x="1448" y="145"/>
                </a:cubicBezTo>
                <a:cubicBezTo>
                  <a:pt x="1450" y="146"/>
                  <a:pt x="1454" y="147"/>
                  <a:pt x="1459" y="148"/>
                </a:cubicBezTo>
                <a:cubicBezTo>
                  <a:pt x="1469" y="151"/>
                  <a:pt x="1477" y="154"/>
                  <a:pt x="1482" y="159"/>
                </a:cubicBezTo>
                <a:cubicBezTo>
                  <a:pt x="1487" y="164"/>
                  <a:pt x="1489" y="170"/>
                  <a:pt x="1489" y="179"/>
                </a:cubicBezTo>
                <a:cubicBezTo>
                  <a:pt x="1489" y="187"/>
                  <a:pt x="1486" y="194"/>
                  <a:pt x="1479" y="199"/>
                </a:cubicBezTo>
                <a:cubicBezTo>
                  <a:pt x="1472" y="204"/>
                  <a:pt x="1462" y="207"/>
                  <a:pt x="1449" y="207"/>
                </a:cubicBezTo>
                <a:cubicBezTo>
                  <a:pt x="1442" y="207"/>
                  <a:pt x="1436" y="206"/>
                  <a:pt x="1429" y="204"/>
                </a:cubicBezTo>
                <a:cubicBezTo>
                  <a:pt x="1423" y="203"/>
                  <a:pt x="1418" y="201"/>
                  <a:pt x="1414" y="198"/>
                </a:cubicBezTo>
                <a:cubicBezTo>
                  <a:pt x="1424" y="180"/>
                  <a:pt x="1424" y="180"/>
                  <a:pt x="1424" y="180"/>
                </a:cubicBezTo>
                <a:cubicBezTo>
                  <a:pt x="1427" y="181"/>
                  <a:pt x="1431" y="182"/>
                  <a:pt x="1436" y="183"/>
                </a:cubicBezTo>
                <a:cubicBezTo>
                  <a:pt x="1440" y="184"/>
                  <a:pt x="1444" y="184"/>
                  <a:pt x="1447" y="184"/>
                </a:cubicBezTo>
                <a:cubicBezTo>
                  <a:pt x="1455" y="184"/>
                  <a:pt x="1458" y="182"/>
                  <a:pt x="1458" y="179"/>
                </a:cubicBezTo>
                <a:cubicBezTo>
                  <a:pt x="1458" y="178"/>
                  <a:pt x="1458" y="177"/>
                  <a:pt x="1458" y="176"/>
                </a:cubicBezTo>
                <a:cubicBezTo>
                  <a:pt x="1458" y="176"/>
                  <a:pt x="1457" y="175"/>
                  <a:pt x="1456" y="175"/>
                </a:cubicBezTo>
                <a:cubicBezTo>
                  <a:pt x="1455" y="174"/>
                  <a:pt x="1454" y="173"/>
                  <a:pt x="1452" y="173"/>
                </a:cubicBezTo>
                <a:cubicBezTo>
                  <a:pt x="1450" y="172"/>
                  <a:pt x="1448" y="172"/>
                  <a:pt x="1445" y="171"/>
                </a:cubicBezTo>
                <a:cubicBezTo>
                  <a:pt x="1440" y="170"/>
                  <a:pt x="1435" y="168"/>
                  <a:pt x="1432" y="166"/>
                </a:cubicBezTo>
                <a:cubicBezTo>
                  <a:pt x="1428" y="164"/>
                  <a:pt x="1425" y="162"/>
                  <a:pt x="1422" y="160"/>
                </a:cubicBezTo>
                <a:cubicBezTo>
                  <a:pt x="1420" y="157"/>
                  <a:pt x="1418" y="155"/>
                  <a:pt x="1417" y="152"/>
                </a:cubicBezTo>
                <a:cubicBezTo>
                  <a:pt x="1416" y="148"/>
                  <a:pt x="1415" y="145"/>
                  <a:pt x="1415" y="141"/>
                </a:cubicBezTo>
                <a:cubicBezTo>
                  <a:pt x="1415" y="132"/>
                  <a:pt x="1418" y="125"/>
                  <a:pt x="1425" y="120"/>
                </a:cubicBezTo>
                <a:cubicBezTo>
                  <a:pt x="1432" y="115"/>
                  <a:pt x="1441" y="113"/>
                  <a:pt x="1453" y="113"/>
                </a:cubicBezTo>
                <a:cubicBezTo>
                  <a:pt x="1459" y="113"/>
                  <a:pt x="1465" y="113"/>
                  <a:pt x="1471" y="115"/>
                </a:cubicBezTo>
                <a:cubicBezTo>
                  <a:pt x="1476" y="116"/>
                  <a:pt x="1481" y="117"/>
                  <a:pt x="1485" y="120"/>
                </a:cubicBezTo>
                <a:cubicBezTo>
                  <a:pt x="1482" y="142"/>
                  <a:pt x="1482" y="142"/>
                  <a:pt x="1482" y="142"/>
                </a:cubicBezTo>
                <a:cubicBezTo>
                  <a:pt x="1478" y="140"/>
                  <a:pt x="1473" y="138"/>
                  <a:pt x="1468" y="137"/>
                </a:cubicBezTo>
                <a:cubicBezTo>
                  <a:pt x="1464" y="136"/>
                  <a:pt x="1459" y="135"/>
                  <a:pt x="1455" y="135"/>
                </a:cubicBezTo>
                <a:moveTo>
                  <a:pt x="1356" y="181"/>
                </a:moveTo>
                <a:cubicBezTo>
                  <a:pt x="1362" y="181"/>
                  <a:pt x="1366" y="179"/>
                  <a:pt x="1370" y="175"/>
                </a:cubicBezTo>
                <a:cubicBezTo>
                  <a:pt x="1373" y="171"/>
                  <a:pt x="1375" y="166"/>
                  <a:pt x="1375" y="160"/>
                </a:cubicBezTo>
                <a:cubicBezTo>
                  <a:pt x="1375" y="153"/>
                  <a:pt x="1373" y="148"/>
                  <a:pt x="1370" y="144"/>
                </a:cubicBezTo>
                <a:cubicBezTo>
                  <a:pt x="1366" y="140"/>
                  <a:pt x="1362" y="139"/>
                  <a:pt x="1356" y="139"/>
                </a:cubicBezTo>
                <a:cubicBezTo>
                  <a:pt x="1350" y="139"/>
                  <a:pt x="1345" y="140"/>
                  <a:pt x="1342" y="144"/>
                </a:cubicBezTo>
                <a:cubicBezTo>
                  <a:pt x="1338" y="148"/>
                  <a:pt x="1337" y="153"/>
                  <a:pt x="1337" y="160"/>
                </a:cubicBezTo>
                <a:cubicBezTo>
                  <a:pt x="1337" y="166"/>
                  <a:pt x="1338" y="171"/>
                  <a:pt x="1342" y="175"/>
                </a:cubicBezTo>
                <a:cubicBezTo>
                  <a:pt x="1345" y="179"/>
                  <a:pt x="1350" y="181"/>
                  <a:pt x="1356" y="181"/>
                </a:cubicBezTo>
                <a:moveTo>
                  <a:pt x="1356" y="207"/>
                </a:moveTo>
                <a:cubicBezTo>
                  <a:pt x="1349" y="207"/>
                  <a:pt x="1342" y="205"/>
                  <a:pt x="1336" y="203"/>
                </a:cubicBezTo>
                <a:cubicBezTo>
                  <a:pt x="1330" y="201"/>
                  <a:pt x="1325" y="198"/>
                  <a:pt x="1321" y="193"/>
                </a:cubicBezTo>
                <a:cubicBezTo>
                  <a:pt x="1317" y="189"/>
                  <a:pt x="1313" y="184"/>
                  <a:pt x="1311" y="178"/>
                </a:cubicBezTo>
                <a:cubicBezTo>
                  <a:pt x="1308" y="173"/>
                  <a:pt x="1307" y="166"/>
                  <a:pt x="1307" y="160"/>
                </a:cubicBezTo>
                <a:cubicBezTo>
                  <a:pt x="1307" y="153"/>
                  <a:pt x="1308" y="147"/>
                  <a:pt x="1311" y="141"/>
                </a:cubicBezTo>
                <a:cubicBezTo>
                  <a:pt x="1313" y="135"/>
                  <a:pt x="1317" y="130"/>
                  <a:pt x="1321" y="126"/>
                </a:cubicBezTo>
                <a:cubicBezTo>
                  <a:pt x="1325" y="122"/>
                  <a:pt x="1331" y="118"/>
                  <a:pt x="1337" y="116"/>
                </a:cubicBezTo>
                <a:cubicBezTo>
                  <a:pt x="1342" y="114"/>
                  <a:pt x="1349" y="113"/>
                  <a:pt x="1356" y="113"/>
                </a:cubicBezTo>
                <a:cubicBezTo>
                  <a:pt x="1363" y="113"/>
                  <a:pt x="1369" y="114"/>
                  <a:pt x="1375" y="116"/>
                </a:cubicBezTo>
                <a:cubicBezTo>
                  <a:pt x="1381" y="118"/>
                  <a:pt x="1386" y="122"/>
                  <a:pt x="1391" y="126"/>
                </a:cubicBezTo>
                <a:cubicBezTo>
                  <a:pt x="1395" y="130"/>
                  <a:pt x="1398" y="135"/>
                  <a:pt x="1401" y="141"/>
                </a:cubicBezTo>
                <a:cubicBezTo>
                  <a:pt x="1403" y="147"/>
                  <a:pt x="1404" y="153"/>
                  <a:pt x="1404" y="160"/>
                </a:cubicBezTo>
                <a:cubicBezTo>
                  <a:pt x="1404" y="166"/>
                  <a:pt x="1403" y="173"/>
                  <a:pt x="1401" y="178"/>
                </a:cubicBezTo>
                <a:cubicBezTo>
                  <a:pt x="1398" y="184"/>
                  <a:pt x="1395" y="189"/>
                  <a:pt x="1391" y="193"/>
                </a:cubicBezTo>
                <a:cubicBezTo>
                  <a:pt x="1386" y="197"/>
                  <a:pt x="1381" y="201"/>
                  <a:pt x="1375" y="203"/>
                </a:cubicBezTo>
                <a:cubicBezTo>
                  <a:pt x="1369" y="205"/>
                  <a:pt x="1363" y="207"/>
                  <a:pt x="1356" y="207"/>
                </a:cubicBezTo>
                <a:moveTo>
                  <a:pt x="1239" y="115"/>
                </a:moveTo>
                <a:cubicBezTo>
                  <a:pt x="1269" y="115"/>
                  <a:pt x="1269" y="115"/>
                  <a:pt x="1269" y="115"/>
                </a:cubicBezTo>
                <a:cubicBezTo>
                  <a:pt x="1269" y="129"/>
                  <a:pt x="1269" y="129"/>
                  <a:pt x="1269" y="129"/>
                </a:cubicBezTo>
                <a:cubicBezTo>
                  <a:pt x="1271" y="124"/>
                  <a:pt x="1274" y="120"/>
                  <a:pt x="1278" y="118"/>
                </a:cubicBezTo>
                <a:cubicBezTo>
                  <a:pt x="1282" y="115"/>
                  <a:pt x="1286" y="114"/>
                  <a:pt x="1291" y="114"/>
                </a:cubicBezTo>
                <a:cubicBezTo>
                  <a:pt x="1295" y="114"/>
                  <a:pt x="1299" y="114"/>
                  <a:pt x="1301" y="116"/>
                </a:cubicBezTo>
                <a:cubicBezTo>
                  <a:pt x="1299" y="145"/>
                  <a:pt x="1299" y="145"/>
                  <a:pt x="1299" y="145"/>
                </a:cubicBezTo>
                <a:cubicBezTo>
                  <a:pt x="1297" y="144"/>
                  <a:pt x="1296" y="143"/>
                  <a:pt x="1293" y="143"/>
                </a:cubicBezTo>
                <a:cubicBezTo>
                  <a:pt x="1291" y="143"/>
                  <a:pt x="1289" y="142"/>
                  <a:pt x="1288" y="142"/>
                </a:cubicBezTo>
                <a:cubicBezTo>
                  <a:pt x="1276" y="142"/>
                  <a:pt x="1270" y="150"/>
                  <a:pt x="1270" y="166"/>
                </a:cubicBezTo>
                <a:cubicBezTo>
                  <a:pt x="1270" y="204"/>
                  <a:pt x="1270" y="204"/>
                  <a:pt x="1270" y="204"/>
                </a:cubicBezTo>
                <a:cubicBezTo>
                  <a:pt x="1239" y="204"/>
                  <a:pt x="1239" y="204"/>
                  <a:pt x="1239" y="204"/>
                </a:cubicBezTo>
                <a:lnTo>
                  <a:pt x="1239" y="115"/>
                </a:lnTo>
                <a:close/>
                <a:moveTo>
                  <a:pt x="1195" y="150"/>
                </a:moveTo>
                <a:cubicBezTo>
                  <a:pt x="1195" y="145"/>
                  <a:pt x="1193" y="142"/>
                  <a:pt x="1191" y="139"/>
                </a:cubicBezTo>
                <a:cubicBezTo>
                  <a:pt x="1188" y="136"/>
                  <a:pt x="1184" y="135"/>
                  <a:pt x="1180" y="135"/>
                </a:cubicBezTo>
                <a:cubicBezTo>
                  <a:pt x="1172" y="135"/>
                  <a:pt x="1166" y="140"/>
                  <a:pt x="1164" y="150"/>
                </a:cubicBezTo>
                <a:lnTo>
                  <a:pt x="1195" y="150"/>
                </a:lnTo>
                <a:close/>
                <a:moveTo>
                  <a:pt x="1224" y="197"/>
                </a:moveTo>
                <a:cubicBezTo>
                  <a:pt x="1219" y="200"/>
                  <a:pt x="1214" y="203"/>
                  <a:pt x="1208" y="204"/>
                </a:cubicBezTo>
                <a:cubicBezTo>
                  <a:pt x="1201" y="206"/>
                  <a:pt x="1195" y="207"/>
                  <a:pt x="1188" y="207"/>
                </a:cubicBezTo>
                <a:cubicBezTo>
                  <a:pt x="1180" y="207"/>
                  <a:pt x="1172" y="206"/>
                  <a:pt x="1166" y="203"/>
                </a:cubicBezTo>
                <a:cubicBezTo>
                  <a:pt x="1159" y="201"/>
                  <a:pt x="1153" y="198"/>
                  <a:pt x="1149" y="194"/>
                </a:cubicBezTo>
                <a:cubicBezTo>
                  <a:pt x="1144" y="190"/>
                  <a:pt x="1141" y="185"/>
                  <a:pt x="1138" y="179"/>
                </a:cubicBezTo>
                <a:cubicBezTo>
                  <a:pt x="1136" y="173"/>
                  <a:pt x="1134" y="167"/>
                  <a:pt x="1134" y="160"/>
                </a:cubicBezTo>
                <a:cubicBezTo>
                  <a:pt x="1134" y="153"/>
                  <a:pt x="1136" y="146"/>
                  <a:pt x="1138" y="141"/>
                </a:cubicBezTo>
                <a:cubicBezTo>
                  <a:pt x="1140" y="135"/>
                  <a:pt x="1143" y="130"/>
                  <a:pt x="1147" y="126"/>
                </a:cubicBezTo>
                <a:cubicBezTo>
                  <a:pt x="1151" y="122"/>
                  <a:pt x="1156" y="118"/>
                  <a:pt x="1162" y="116"/>
                </a:cubicBezTo>
                <a:cubicBezTo>
                  <a:pt x="1168" y="114"/>
                  <a:pt x="1174" y="113"/>
                  <a:pt x="1181" y="113"/>
                </a:cubicBezTo>
                <a:cubicBezTo>
                  <a:pt x="1187" y="113"/>
                  <a:pt x="1193" y="114"/>
                  <a:pt x="1199" y="116"/>
                </a:cubicBezTo>
                <a:cubicBezTo>
                  <a:pt x="1204" y="118"/>
                  <a:pt x="1209" y="121"/>
                  <a:pt x="1212" y="125"/>
                </a:cubicBezTo>
                <a:cubicBezTo>
                  <a:pt x="1216" y="128"/>
                  <a:pt x="1219" y="133"/>
                  <a:pt x="1221" y="138"/>
                </a:cubicBezTo>
                <a:cubicBezTo>
                  <a:pt x="1223" y="144"/>
                  <a:pt x="1224" y="150"/>
                  <a:pt x="1224" y="157"/>
                </a:cubicBezTo>
                <a:cubicBezTo>
                  <a:pt x="1224" y="161"/>
                  <a:pt x="1224" y="165"/>
                  <a:pt x="1223" y="168"/>
                </a:cubicBezTo>
                <a:cubicBezTo>
                  <a:pt x="1165" y="168"/>
                  <a:pt x="1165" y="168"/>
                  <a:pt x="1165" y="168"/>
                </a:cubicBezTo>
                <a:cubicBezTo>
                  <a:pt x="1168" y="178"/>
                  <a:pt x="1176" y="183"/>
                  <a:pt x="1191" y="183"/>
                </a:cubicBezTo>
                <a:cubicBezTo>
                  <a:pt x="1194" y="183"/>
                  <a:pt x="1198" y="182"/>
                  <a:pt x="1203" y="181"/>
                </a:cubicBezTo>
                <a:cubicBezTo>
                  <a:pt x="1207" y="180"/>
                  <a:pt x="1211" y="179"/>
                  <a:pt x="1214" y="178"/>
                </a:cubicBezTo>
                <a:lnTo>
                  <a:pt x="1224" y="197"/>
                </a:lnTo>
                <a:close/>
                <a:moveTo>
                  <a:pt x="1077" y="148"/>
                </a:moveTo>
                <a:cubicBezTo>
                  <a:pt x="1062" y="103"/>
                  <a:pt x="1062" y="103"/>
                  <a:pt x="1062" y="103"/>
                </a:cubicBezTo>
                <a:cubicBezTo>
                  <a:pt x="1047" y="148"/>
                  <a:pt x="1047" y="148"/>
                  <a:pt x="1047" y="148"/>
                </a:cubicBezTo>
                <a:lnTo>
                  <a:pt x="1077" y="148"/>
                </a:lnTo>
                <a:close/>
                <a:moveTo>
                  <a:pt x="1046" y="73"/>
                </a:moveTo>
                <a:cubicBezTo>
                  <a:pt x="1081" y="73"/>
                  <a:pt x="1081" y="73"/>
                  <a:pt x="1081" y="73"/>
                </a:cubicBezTo>
                <a:cubicBezTo>
                  <a:pt x="1133" y="204"/>
                  <a:pt x="1133" y="204"/>
                  <a:pt x="1133" y="204"/>
                </a:cubicBezTo>
                <a:cubicBezTo>
                  <a:pt x="1096" y="204"/>
                  <a:pt x="1096" y="204"/>
                  <a:pt x="1096" y="204"/>
                </a:cubicBezTo>
                <a:cubicBezTo>
                  <a:pt x="1086" y="174"/>
                  <a:pt x="1086" y="174"/>
                  <a:pt x="1086" y="174"/>
                </a:cubicBezTo>
                <a:cubicBezTo>
                  <a:pt x="1039" y="174"/>
                  <a:pt x="1039" y="174"/>
                  <a:pt x="1039" y="174"/>
                </a:cubicBezTo>
                <a:cubicBezTo>
                  <a:pt x="1029" y="204"/>
                  <a:pt x="1029" y="204"/>
                  <a:pt x="1029" y="204"/>
                </a:cubicBezTo>
                <a:cubicBezTo>
                  <a:pt x="995" y="204"/>
                  <a:pt x="995" y="204"/>
                  <a:pt x="995" y="204"/>
                </a:cubicBezTo>
                <a:lnTo>
                  <a:pt x="1046" y="73"/>
                </a:lnTo>
                <a:close/>
                <a:moveTo>
                  <a:pt x="921" y="135"/>
                </a:moveTo>
                <a:cubicBezTo>
                  <a:pt x="914" y="135"/>
                  <a:pt x="911" y="137"/>
                  <a:pt x="911" y="140"/>
                </a:cubicBezTo>
                <a:cubicBezTo>
                  <a:pt x="911" y="142"/>
                  <a:pt x="912" y="144"/>
                  <a:pt x="914" y="145"/>
                </a:cubicBezTo>
                <a:cubicBezTo>
                  <a:pt x="916" y="146"/>
                  <a:pt x="919" y="147"/>
                  <a:pt x="924" y="148"/>
                </a:cubicBezTo>
                <a:cubicBezTo>
                  <a:pt x="935" y="151"/>
                  <a:pt x="943" y="154"/>
                  <a:pt x="948" y="159"/>
                </a:cubicBezTo>
                <a:cubicBezTo>
                  <a:pt x="952" y="164"/>
                  <a:pt x="955" y="170"/>
                  <a:pt x="955" y="179"/>
                </a:cubicBezTo>
                <a:cubicBezTo>
                  <a:pt x="955" y="187"/>
                  <a:pt x="951" y="194"/>
                  <a:pt x="944" y="199"/>
                </a:cubicBezTo>
                <a:cubicBezTo>
                  <a:pt x="937" y="204"/>
                  <a:pt x="928" y="207"/>
                  <a:pt x="915" y="207"/>
                </a:cubicBezTo>
                <a:cubicBezTo>
                  <a:pt x="908" y="207"/>
                  <a:pt x="901" y="206"/>
                  <a:pt x="895" y="204"/>
                </a:cubicBezTo>
                <a:cubicBezTo>
                  <a:pt x="888" y="203"/>
                  <a:pt x="883" y="201"/>
                  <a:pt x="880" y="198"/>
                </a:cubicBezTo>
                <a:cubicBezTo>
                  <a:pt x="890" y="180"/>
                  <a:pt x="890" y="180"/>
                  <a:pt x="890" y="180"/>
                </a:cubicBezTo>
                <a:cubicBezTo>
                  <a:pt x="893" y="181"/>
                  <a:pt x="897" y="182"/>
                  <a:pt x="901" y="183"/>
                </a:cubicBezTo>
                <a:cubicBezTo>
                  <a:pt x="905" y="184"/>
                  <a:pt x="909" y="184"/>
                  <a:pt x="913" y="184"/>
                </a:cubicBezTo>
                <a:cubicBezTo>
                  <a:pt x="920" y="184"/>
                  <a:pt x="924" y="182"/>
                  <a:pt x="924" y="179"/>
                </a:cubicBezTo>
                <a:cubicBezTo>
                  <a:pt x="924" y="178"/>
                  <a:pt x="924" y="177"/>
                  <a:pt x="924" y="176"/>
                </a:cubicBezTo>
                <a:cubicBezTo>
                  <a:pt x="923" y="176"/>
                  <a:pt x="923" y="175"/>
                  <a:pt x="922" y="175"/>
                </a:cubicBezTo>
                <a:cubicBezTo>
                  <a:pt x="921" y="174"/>
                  <a:pt x="919" y="173"/>
                  <a:pt x="918" y="173"/>
                </a:cubicBezTo>
                <a:cubicBezTo>
                  <a:pt x="916" y="172"/>
                  <a:pt x="914" y="172"/>
                  <a:pt x="911" y="171"/>
                </a:cubicBezTo>
                <a:cubicBezTo>
                  <a:pt x="906" y="170"/>
                  <a:pt x="901" y="168"/>
                  <a:pt x="897" y="166"/>
                </a:cubicBezTo>
                <a:cubicBezTo>
                  <a:pt x="893" y="164"/>
                  <a:pt x="890" y="162"/>
                  <a:pt x="888" y="160"/>
                </a:cubicBezTo>
                <a:cubicBezTo>
                  <a:pt x="885" y="157"/>
                  <a:pt x="884" y="155"/>
                  <a:pt x="883" y="152"/>
                </a:cubicBezTo>
                <a:cubicBezTo>
                  <a:pt x="881" y="148"/>
                  <a:pt x="881" y="145"/>
                  <a:pt x="881" y="141"/>
                </a:cubicBezTo>
                <a:cubicBezTo>
                  <a:pt x="881" y="132"/>
                  <a:pt x="884" y="125"/>
                  <a:pt x="891" y="120"/>
                </a:cubicBezTo>
                <a:cubicBezTo>
                  <a:pt x="898" y="115"/>
                  <a:pt x="907" y="113"/>
                  <a:pt x="919" y="113"/>
                </a:cubicBezTo>
                <a:cubicBezTo>
                  <a:pt x="925" y="113"/>
                  <a:pt x="931" y="113"/>
                  <a:pt x="936" y="115"/>
                </a:cubicBezTo>
                <a:cubicBezTo>
                  <a:pt x="942" y="116"/>
                  <a:pt x="947" y="117"/>
                  <a:pt x="951" y="120"/>
                </a:cubicBezTo>
                <a:cubicBezTo>
                  <a:pt x="948" y="142"/>
                  <a:pt x="948" y="142"/>
                  <a:pt x="948" y="142"/>
                </a:cubicBezTo>
                <a:cubicBezTo>
                  <a:pt x="943" y="140"/>
                  <a:pt x="939" y="138"/>
                  <a:pt x="934" y="137"/>
                </a:cubicBezTo>
                <a:cubicBezTo>
                  <a:pt x="929" y="136"/>
                  <a:pt x="925" y="135"/>
                  <a:pt x="921" y="135"/>
                </a:cubicBezTo>
                <a:moveTo>
                  <a:pt x="780" y="115"/>
                </a:moveTo>
                <a:cubicBezTo>
                  <a:pt x="810" y="115"/>
                  <a:pt x="810" y="115"/>
                  <a:pt x="810" y="115"/>
                </a:cubicBezTo>
                <a:cubicBezTo>
                  <a:pt x="810" y="126"/>
                  <a:pt x="810" y="126"/>
                  <a:pt x="810" y="126"/>
                </a:cubicBezTo>
                <a:cubicBezTo>
                  <a:pt x="812" y="122"/>
                  <a:pt x="816" y="119"/>
                  <a:pt x="820" y="116"/>
                </a:cubicBezTo>
                <a:cubicBezTo>
                  <a:pt x="825" y="114"/>
                  <a:pt x="830" y="113"/>
                  <a:pt x="836" y="113"/>
                </a:cubicBezTo>
                <a:cubicBezTo>
                  <a:pt x="846" y="113"/>
                  <a:pt x="853" y="116"/>
                  <a:pt x="859" y="122"/>
                </a:cubicBezTo>
                <a:cubicBezTo>
                  <a:pt x="864" y="128"/>
                  <a:pt x="866" y="138"/>
                  <a:pt x="866" y="150"/>
                </a:cubicBezTo>
                <a:cubicBezTo>
                  <a:pt x="866" y="204"/>
                  <a:pt x="866" y="204"/>
                  <a:pt x="866" y="204"/>
                </a:cubicBezTo>
                <a:cubicBezTo>
                  <a:pt x="836" y="204"/>
                  <a:pt x="836" y="204"/>
                  <a:pt x="836" y="204"/>
                </a:cubicBezTo>
                <a:cubicBezTo>
                  <a:pt x="836" y="156"/>
                  <a:pt x="836" y="156"/>
                  <a:pt x="836" y="156"/>
                </a:cubicBezTo>
                <a:cubicBezTo>
                  <a:pt x="836" y="145"/>
                  <a:pt x="832" y="140"/>
                  <a:pt x="824" y="140"/>
                </a:cubicBezTo>
                <a:cubicBezTo>
                  <a:pt x="819" y="140"/>
                  <a:pt x="816" y="142"/>
                  <a:pt x="814" y="144"/>
                </a:cubicBezTo>
                <a:cubicBezTo>
                  <a:pt x="812" y="147"/>
                  <a:pt x="810" y="152"/>
                  <a:pt x="810" y="157"/>
                </a:cubicBezTo>
                <a:cubicBezTo>
                  <a:pt x="810" y="204"/>
                  <a:pt x="810" y="204"/>
                  <a:pt x="810" y="204"/>
                </a:cubicBezTo>
                <a:cubicBezTo>
                  <a:pt x="780" y="204"/>
                  <a:pt x="780" y="204"/>
                  <a:pt x="780" y="204"/>
                </a:cubicBezTo>
                <a:lnTo>
                  <a:pt x="780" y="115"/>
                </a:lnTo>
                <a:close/>
                <a:moveTo>
                  <a:pt x="729" y="115"/>
                </a:moveTo>
                <a:cubicBezTo>
                  <a:pt x="760" y="115"/>
                  <a:pt x="760" y="115"/>
                  <a:pt x="760" y="115"/>
                </a:cubicBezTo>
                <a:cubicBezTo>
                  <a:pt x="760" y="204"/>
                  <a:pt x="760" y="204"/>
                  <a:pt x="760" y="204"/>
                </a:cubicBezTo>
                <a:cubicBezTo>
                  <a:pt x="729" y="204"/>
                  <a:pt x="729" y="204"/>
                  <a:pt x="729" y="204"/>
                </a:cubicBezTo>
                <a:lnTo>
                  <a:pt x="729" y="115"/>
                </a:lnTo>
                <a:close/>
                <a:moveTo>
                  <a:pt x="744" y="101"/>
                </a:moveTo>
                <a:cubicBezTo>
                  <a:pt x="739" y="101"/>
                  <a:pt x="735" y="100"/>
                  <a:pt x="732" y="97"/>
                </a:cubicBezTo>
                <a:cubicBezTo>
                  <a:pt x="729" y="94"/>
                  <a:pt x="727" y="90"/>
                  <a:pt x="727" y="85"/>
                </a:cubicBezTo>
                <a:cubicBezTo>
                  <a:pt x="727" y="80"/>
                  <a:pt x="729" y="76"/>
                  <a:pt x="732" y="73"/>
                </a:cubicBezTo>
                <a:cubicBezTo>
                  <a:pt x="735" y="70"/>
                  <a:pt x="739" y="68"/>
                  <a:pt x="744" y="68"/>
                </a:cubicBezTo>
                <a:cubicBezTo>
                  <a:pt x="749" y="68"/>
                  <a:pt x="753" y="70"/>
                  <a:pt x="757" y="73"/>
                </a:cubicBezTo>
                <a:cubicBezTo>
                  <a:pt x="760" y="76"/>
                  <a:pt x="762" y="80"/>
                  <a:pt x="762" y="85"/>
                </a:cubicBezTo>
                <a:cubicBezTo>
                  <a:pt x="762" y="90"/>
                  <a:pt x="760" y="94"/>
                  <a:pt x="757" y="97"/>
                </a:cubicBezTo>
                <a:cubicBezTo>
                  <a:pt x="753" y="100"/>
                  <a:pt x="749" y="101"/>
                  <a:pt x="744" y="101"/>
                </a:cubicBezTo>
                <a:moveTo>
                  <a:pt x="676" y="73"/>
                </a:moveTo>
                <a:cubicBezTo>
                  <a:pt x="707" y="73"/>
                  <a:pt x="707" y="73"/>
                  <a:pt x="707" y="73"/>
                </a:cubicBezTo>
                <a:cubicBezTo>
                  <a:pt x="707" y="204"/>
                  <a:pt x="707" y="204"/>
                  <a:pt x="707" y="204"/>
                </a:cubicBezTo>
                <a:cubicBezTo>
                  <a:pt x="676" y="204"/>
                  <a:pt x="676" y="204"/>
                  <a:pt x="676" y="204"/>
                </a:cubicBezTo>
                <a:lnTo>
                  <a:pt x="676" y="73"/>
                </a:lnTo>
                <a:close/>
                <a:moveTo>
                  <a:pt x="625" y="73"/>
                </a:moveTo>
                <a:cubicBezTo>
                  <a:pt x="656" y="73"/>
                  <a:pt x="656" y="73"/>
                  <a:pt x="656" y="73"/>
                </a:cubicBezTo>
                <a:cubicBezTo>
                  <a:pt x="656" y="204"/>
                  <a:pt x="656" y="204"/>
                  <a:pt x="656" y="204"/>
                </a:cubicBezTo>
                <a:cubicBezTo>
                  <a:pt x="625" y="204"/>
                  <a:pt x="625" y="204"/>
                  <a:pt x="625" y="204"/>
                </a:cubicBezTo>
                <a:lnTo>
                  <a:pt x="625" y="73"/>
                </a:lnTo>
                <a:close/>
                <a:moveTo>
                  <a:pt x="564" y="181"/>
                </a:moveTo>
                <a:cubicBezTo>
                  <a:pt x="570" y="181"/>
                  <a:pt x="574" y="179"/>
                  <a:pt x="578" y="175"/>
                </a:cubicBezTo>
                <a:cubicBezTo>
                  <a:pt x="581" y="171"/>
                  <a:pt x="583" y="166"/>
                  <a:pt x="583" y="160"/>
                </a:cubicBezTo>
                <a:cubicBezTo>
                  <a:pt x="583" y="153"/>
                  <a:pt x="581" y="148"/>
                  <a:pt x="578" y="144"/>
                </a:cubicBezTo>
                <a:cubicBezTo>
                  <a:pt x="574" y="140"/>
                  <a:pt x="570" y="139"/>
                  <a:pt x="564" y="139"/>
                </a:cubicBezTo>
                <a:cubicBezTo>
                  <a:pt x="558" y="139"/>
                  <a:pt x="553" y="140"/>
                  <a:pt x="550" y="144"/>
                </a:cubicBezTo>
                <a:cubicBezTo>
                  <a:pt x="546" y="148"/>
                  <a:pt x="544" y="153"/>
                  <a:pt x="544" y="160"/>
                </a:cubicBezTo>
                <a:cubicBezTo>
                  <a:pt x="544" y="166"/>
                  <a:pt x="546" y="171"/>
                  <a:pt x="550" y="175"/>
                </a:cubicBezTo>
                <a:cubicBezTo>
                  <a:pt x="553" y="179"/>
                  <a:pt x="558" y="181"/>
                  <a:pt x="564" y="181"/>
                </a:cubicBezTo>
                <a:moveTo>
                  <a:pt x="564" y="207"/>
                </a:moveTo>
                <a:cubicBezTo>
                  <a:pt x="557" y="207"/>
                  <a:pt x="550" y="205"/>
                  <a:pt x="544" y="203"/>
                </a:cubicBezTo>
                <a:cubicBezTo>
                  <a:pt x="538" y="200"/>
                  <a:pt x="533" y="197"/>
                  <a:pt x="529" y="192"/>
                </a:cubicBezTo>
                <a:cubicBezTo>
                  <a:pt x="524" y="188"/>
                  <a:pt x="521" y="183"/>
                  <a:pt x="518" y="177"/>
                </a:cubicBezTo>
                <a:cubicBezTo>
                  <a:pt x="516" y="171"/>
                  <a:pt x="515" y="164"/>
                  <a:pt x="515" y="158"/>
                </a:cubicBezTo>
                <a:cubicBezTo>
                  <a:pt x="515" y="151"/>
                  <a:pt x="516" y="145"/>
                  <a:pt x="518" y="139"/>
                </a:cubicBezTo>
                <a:cubicBezTo>
                  <a:pt x="521" y="134"/>
                  <a:pt x="524" y="129"/>
                  <a:pt x="529" y="125"/>
                </a:cubicBezTo>
                <a:cubicBezTo>
                  <a:pt x="533" y="121"/>
                  <a:pt x="538" y="118"/>
                  <a:pt x="544" y="116"/>
                </a:cubicBezTo>
                <a:cubicBezTo>
                  <a:pt x="550" y="114"/>
                  <a:pt x="557" y="113"/>
                  <a:pt x="564" y="113"/>
                </a:cubicBezTo>
                <a:cubicBezTo>
                  <a:pt x="571" y="113"/>
                  <a:pt x="577" y="114"/>
                  <a:pt x="583" y="116"/>
                </a:cubicBezTo>
                <a:cubicBezTo>
                  <a:pt x="589" y="118"/>
                  <a:pt x="594" y="122"/>
                  <a:pt x="599" y="126"/>
                </a:cubicBezTo>
                <a:cubicBezTo>
                  <a:pt x="603" y="130"/>
                  <a:pt x="606" y="135"/>
                  <a:pt x="609" y="141"/>
                </a:cubicBezTo>
                <a:cubicBezTo>
                  <a:pt x="611" y="147"/>
                  <a:pt x="612" y="153"/>
                  <a:pt x="612" y="160"/>
                </a:cubicBezTo>
                <a:cubicBezTo>
                  <a:pt x="612" y="166"/>
                  <a:pt x="611" y="173"/>
                  <a:pt x="609" y="178"/>
                </a:cubicBezTo>
                <a:cubicBezTo>
                  <a:pt x="606" y="184"/>
                  <a:pt x="603" y="189"/>
                  <a:pt x="599" y="193"/>
                </a:cubicBezTo>
                <a:cubicBezTo>
                  <a:pt x="594" y="197"/>
                  <a:pt x="589" y="201"/>
                  <a:pt x="583" y="203"/>
                </a:cubicBezTo>
                <a:cubicBezTo>
                  <a:pt x="577" y="205"/>
                  <a:pt x="571" y="207"/>
                  <a:pt x="564" y="207"/>
                </a:cubicBezTo>
                <a:moveTo>
                  <a:pt x="507" y="192"/>
                </a:moveTo>
                <a:cubicBezTo>
                  <a:pt x="501" y="196"/>
                  <a:pt x="494" y="200"/>
                  <a:pt x="486" y="202"/>
                </a:cubicBezTo>
                <a:cubicBezTo>
                  <a:pt x="478" y="205"/>
                  <a:pt x="469" y="206"/>
                  <a:pt x="460" y="206"/>
                </a:cubicBezTo>
                <a:cubicBezTo>
                  <a:pt x="450" y="206"/>
                  <a:pt x="440" y="204"/>
                  <a:pt x="432" y="201"/>
                </a:cubicBezTo>
                <a:cubicBezTo>
                  <a:pt x="424" y="198"/>
                  <a:pt x="417" y="194"/>
                  <a:pt x="411" y="188"/>
                </a:cubicBezTo>
                <a:cubicBezTo>
                  <a:pt x="405" y="183"/>
                  <a:pt x="401" y="176"/>
                  <a:pt x="398" y="167"/>
                </a:cubicBezTo>
                <a:cubicBezTo>
                  <a:pt x="394" y="159"/>
                  <a:pt x="393" y="150"/>
                  <a:pt x="393" y="139"/>
                </a:cubicBezTo>
                <a:cubicBezTo>
                  <a:pt x="393" y="129"/>
                  <a:pt x="395" y="120"/>
                  <a:pt x="398" y="112"/>
                </a:cubicBezTo>
                <a:cubicBezTo>
                  <a:pt x="402" y="104"/>
                  <a:pt x="406" y="96"/>
                  <a:pt x="413" y="90"/>
                </a:cubicBezTo>
                <a:cubicBezTo>
                  <a:pt x="419" y="85"/>
                  <a:pt x="427" y="80"/>
                  <a:pt x="435" y="77"/>
                </a:cubicBezTo>
                <a:cubicBezTo>
                  <a:pt x="444" y="73"/>
                  <a:pt x="454" y="72"/>
                  <a:pt x="464" y="72"/>
                </a:cubicBezTo>
                <a:cubicBezTo>
                  <a:pt x="468" y="72"/>
                  <a:pt x="472" y="72"/>
                  <a:pt x="476" y="72"/>
                </a:cubicBezTo>
                <a:cubicBezTo>
                  <a:pt x="480" y="73"/>
                  <a:pt x="484" y="74"/>
                  <a:pt x="487" y="75"/>
                </a:cubicBezTo>
                <a:cubicBezTo>
                  <a:pt x="491" y="76"/>
                  <a:pt x="495" y="77"/>
                  <a:pt x="498" y="78"/>
                </a:cubicBezTo>
                <a:cubicBezTo>
                  <a:pt x="501" y="79"/>
                  <a:pt x="504" y="81"/>
                  <a:pt x="507" y="82"/>
                </a:cubicBezTo>
                <a:cubicBezTo>
                  <a:pt x="493" y="109"/>
                  <a:pt x="493" y="109"/>
                  <a:pt x="493" y="109"/>
                </a:cubicBezTo>
                <a:cubicBezTo>
                  <a:pt x="490" y="108"/>
                  <a:pt x="488" y="107"/>
                  <a:pt x="486" y="106"/>
                </a:cubicBezTo>
                <a:cubicBezTo>
                  <a:pt x="484" y="105"/>
                  <a:pt x="482" y="104"/>
                  <a:pt x="480" y="104"/>
                </a:cubicBezTo>
                <a:cubicBezTo>
                  <a:pt x="478" y="103"/>
                  <a:pt x="476" y="103"/>
                  <a:pt x="474" y="102"/>
                </a:cubicBezTo>
                <a:cubicBezTo>
                  <a:pt x="472" y="102"/>
                  <a:pt x="469" y="102"/>
                  <a:pt x="466" y="102"/>
                </a:cubicBezTo>
                <a:cubicBezTo>
                  <a:pt x="455" y="102"/>
                  <a:pt x="445" y="105"/>
                  <a:pt x="439" y="112"/>
                </a:cubicBezTo>
                <a:cubicBezTo>
                  <a:pt x="432" y="118"/>
                  <a:pt x="428" y="127"/>
                  <a:pt x="428" y="139"/>
                </a:cubicBezTo>
                <a:cubicBezTo>
                  <a:pt x="428" y="144"/>
                  <a:pt x="429" y="149"/>
                  <a:pt x="431" y="154"/>
                </a:cubicBezTo>
                <a:cubicBezTo>
                  <a:pt x="433" y="158"/>
                  <a:pt x="435" y="162"/>
                  <a:pt x="438" y="165"/>
                </a:cubicBezTo>
                <a:cubicBezTo>
                  <a:pt x="441" y="168"/>
                  <a:pt x="445" y="171"/>
                  <a:pt x="449" y="173"/>
                </a:cubicBezTo>
                <a:cubicBezTo>
                  <a:pt x="454" y="175"/>
                  <a:pt x="459" y="175"/>
                  <a:pt x="464" y="175"/>
                </a:cubicBezTo>
                <a:cubicBezTo>
                  <a:pt x="469" y="175"/>
                  <a:pt x="474" y="175"/>
                  <a:pt x="479" y="173"/>
                </a:cubicBezTo>
                <a:cubicBezTo>
                  <a:pt x="484" y="171"/>
                  <a:pt x="489" y="168"/>
                  <a:pt x="493" y="165"/>
                </a:cubicBezTo>
                <a:lnTo>
                  <a:pt x="507" y="192"/>
                </a:lnTo>
                <a:close/>
                <a:moveTo>
                  <a:pt x="126" y="2"/>
                </a:moveTo>
                <a:cubicBezTo>
                  <a:pt x="130" y="1"/>
                  <a:pt x="133" y="1"/>
                  <a:pt x="137" y="0"/>
                </a:cubicBezTo>
                <a:cubicBezTo>
                  <a:pt x="154" y="95"/>
                  <a:pt x="154" y="95"/>
                  <a:pt x="154" y="95"/>
                </a:cubicBezTo>
                <a:cubicBezTo>
                  <a:pt x="150" y="96"/>
                  <a:pt x="146" y="96"/>
                  <a:pt x="143" y="97"/>
                </a:cubicBezTo>
                <a:lnTo>
                  <a:pt x="126" y="2"/>
                </a:lnTo>
                <a:close/>
                <a:moveTo>
                  <a:pt x="122" y="107"/>
                </a:moveTo>
                <a:cubicBezTo>
                  <a:pt x="126" y="105"/>
                  <a:pt x="129" y="102"/>
                  <a:pt x="133" y="101"/>
                </a:cubicBezTo>
                <a:cubicBezTo>
                  <a:pt x="85" y="17"/>
                  <a:pt x="85" y="17"/>
                  <a:pt x="85" y="17"/>
                </a:cubicBezTo>
                <a:cubicBezTo>
                  <a:pt x="82" y="19"/>
                  <a:pt x="78" y="21"/>
                  <a:pt x="74" y="24"/>
                </a:cubicBezTo>
                <a:lnTo>
                  <a:pt x="122" y="107"/>
                </a:lnTo>
                <a:close/>
                <a:moveTo>
                  <a:pt x="95" y="160"/>
                </a:moveTo>
                <a:cubicBezTo>
                  <a:pt x="95" y="156"/>
                  <a:pt x="95" y="153"/>
                  <a:pt x="96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52"/>
                  <a:pt x="0" y="156"/>
                  <a:pt x="0" y="159"/>
                </a:cubicBezTo>
                <a:cubicBezTo>
                  <a:pt x="0" y="162"/>
                  <a:pt x="0" y="165"/>
                  <a:pt x="0" y="169"/>
                </a:cubicBezTo>
                <a:cubicBezTo>
                  <a:pt x="95" y="169"/>
                  <a:pt x="95" y="169"/>
                  <a:pt x="95" y="169"/>
                </a:cubicBezTo>
                <a:cubicBezTo>
                  <a:pt x="95" y="166"/>
                  <a:pt x="95" y="163"/>
                  <a:pt x="95" y="160"/>
                </a:cubicBezTo>
                <a:moveTo>
                  <a:pt x="224" y="160"/>
                </a:moveTo>
                <a:cubicBezTo>
                  <a:pt x="224" y="195"/>
                  <a:pt x="195" y="224"/>
                  <a:pt x="159" y="224"/>
                </a:cubicBezTo>
                <a:cubicBezTo>
                  <a:pt x="128" y="224"/>
                  <a:pt x="101" y="201"/>
                  <a:pt x="96" y="171"/>
                </a:cubicBezTo>
                <a:cubicBezTo>
                  <a:pt x="6" y="203"/>
                  <a:pt x="6" y="203"/>
                  <a:pt x="6" y="203"/>
                </a:cubicBezTo>
                <a:cubicBezTo>
                  <a:pt x="8" y="210"/>
                  <a:pt x="11" y="217"/>
                  <a:pt x="14" y="224"/>
                </a:cubicBezTo>
                <a:cubicBezTo>
                  <a:pt x="103" y="191"/>
                  <a:pt x="103" y="191"/>
                  <a:pt x="103" y="191"/>
                </a:cubicBezTo>
                <a:cubicBezTo>
                  <a:pt x="30" y="253"/>
                  <a:pt x="30" y="253"/>
                  <a:pt x="30" y="253"/>
                </a:cubicBezTo>
                <a:cubicBezTo>
                  <a:pt x="34" y="259"/>
                  <a:pt x="40" y="265"/>
                  <a:pt x="45" y="271"/>
                </a:cubicBezTo>
                <a:cubicBezTo>
                  <a:pt x="113" y="213"/>
                  <a:pt x="113" y="213"/>
                  <a:pt x="113" y="213"/>
                </a:cubicBezTo>
                <a:cubicBezTo>
                  <a:pt x="69" y="291"/>
                  <a:pt x="69" y="291"/>
                  <a:pt x="69" y="291"/>
                </a:cubicBezTo>
                <a:cubicBezTo>
                  <a:pt x="76" y="296"/>
                  <a:pt x="83" y="300"/>
                  <a:pt x="91" y="304"/>
                </a:cubicBezTo>
                <a:cubicBezTo>
                  <a:pt x="133" y="231"/>
                  <a:pt x="133" y="231"/>
                  <a:pt x="133" y="231"/>
                </a:cubicBezTo>
                <a:cubicBezTo>
                  <a:pt x="118" y="314"/>
                  <a:pt x="118" y="314"/>
                  <a:pt x="118" y="314"/>
                </a:cubicBezTo>
                <a:cubicBezTo>
                  <a:pt x="127" y="317"/>
                  <a:pt x="136" y="318"/>
                  <a:pt x="146" y="319"/>
                </a:cubicBezTo>
                <a:cubicBezTo>
                  <a:pt x="159" y="241"/>
                  <a:pt x="159" y="241"/>
                  <a:pt x="159" y="241"/>
                </a:cubicBezTo>
                <a:cubicBezTo>
                  <a:pt x="173" y="319"/>
                  <a:pt x="173" y="319"/>
                  <a:pt x="173" y="319"/>
                </a:cubicBezTo>
                <a:cubicBezTo>
                  <a:pt x="183" y="318"/>
                  <a:pt x="192" y="317"/>
                  <a:pt x="202" y="314"/>
                </a:cubicBezTo>
                <a:cubicBezTo>
                  <a:pt x="189" y="242"/>
                  <a:pt x="189" y="242"/>
                  <a:pt x="189" y="242"/>
                </a:cubicBezTo>
                <a:cubicBezTo>
                  <a:pt x="225" y="305"/>
                  <a:pt x="225" y="305"/>
                  <a:pt x="225" y="305"/>
                </a:cubicBezTo>
                <a:cubicBezTo>
                  <a:pt x="235" y="301"/>
                  <a:pt x="245" y="295"/>
                  <a:pt x="253" y="289"/>
                </a:cubicBezTo>
                <a:cubicBezTo>
                  <a:pt x="220" y="231"/>
                  <a:pt x="220" y="231"/>
                  <a:pt x="220" y="231"/>
                </a:cubicBezTo>
                <a:cubicBezTo>
                  <a:pt x="271" y="274"/>
                  <a:pt x="271" y="274"/>
                  <a:pt x="271" y="274"/>
                </a:cubicBezTo>
                <a:cubicBezTo>
                  <a:pt x="279" y="266"/>
                  <a:pt x="286" y="257"/>
                  <a:pt x="293" y="247"/>
                </a:cubicBezTo>
                <a:cubicBezTo>
                  <a:pt x="247" y="209"/>
                  <a:pt x="247" y="209"/>
                  <a:pt x="247" y="209"/>
                </a:cubicBezTo>
                <a:cubicBezTo>
                  <a:pt x="303" y="229"/>
                  <a:pt x="303" y="229"/>
                  <a:pt x="303" y="229"/>
                </a:cubicBezTo>
                <a:cubicBezTo>
                  <a:pt x="308" y="219"/>
                  <a:pt x="312" y="207"/>
                  <a:pt x="315" y="195"/>
                </a:cubicBezTo>
                <a:cubicBezTo>
                  <a:pt x="266" y="177"/>
                  <a:pt x="266" y="177"/>
                  <a:pt x="266" y="177"/>
                </a:cubicBezTo>
                <a:cubicBezTo>
                  <a:pt x="318" y="177"/>
                  <a:pt x="318" y="177"/>
                  <a:pt x="318" y="177"/>
                </a:cubicBezTo>
                <a:cubicBezTo>
                  <a:pt x="319" y="171"/>
                  <a:pt x="319" y="165"/>
                  <a:pt x="319" y="159"/>
                </a:cubicBezTo>
                <a:cubicBezTo>
                  <a:pt x="319" y="152"/>
                  <a:pt x="318" y="145"/>
                  <a:pt x="317" y="138"/>
                </a:cubicBezTo>
                <a:cubicBezTo>
                  <a:pt x="220" y="138"/>
                  <a:pt x="220" y="138"/>
                  <a:pt x="220" y="138"/>
                </a:cubicBezTo>
                <a:cubicBezTo>
                  <a:pt x="223" y="145"/>
                  <a:pt x="224" y="152"/>
                  <a:pt x="224" y="160"/>
                </a:cubicBezTo>
                <a:moveTo>
                  <a:pt x="97" y="145"/>
                </a:moveTo>
                <a:cubicBezTo>
                  <a:pt x="98" y="139"/>
                  <a:pt x="100" y="134"/>
                  <a:pt x="103" y="129"/>
                </a:cubicBezTo>
                <a:cubicBezTo>
                  <a:pt x="13" y="96"/>
                  <a:pt x="13" y="96"/>
                  <a:pt x="13" y="96"/>
                </a:cubicBezTo>
                <a:cubicBezTo>
                  <a:pt x="11" y="101"/>
                  <a:pt x="9" y="107"/>
                  <a:pt x="7" y="112"/>
                </a:cubicBezTo>
                <a:lnTo>
                  <a:pt x="97" y="145"/>
                </a:lnTo>
                <a:close/>
                <a:moveTo>
                  <a:pt x="280" y="54"/>
                </a:moveTo>
                <a:cubicBezTo>
                  <a:pt x="207" y="115"/>
                  <a:pt x="207" y="115"/>
                  <a:pt x="207" y="115"/>
                </a:cubicBezTo>
                <a:cubicBezTo>
                  <a:pt x="208" y="117"/>
                  <a:pt x="210" y="119"/>
                  <a:pt x="212" y="121"/>
                </a:cubicBezTo>
                <a:cubicBezTo>
                  <a:pt x="285" y="60"/>
                  <a:pt x="285" y="60"/>
                  <a:pt x="285" y="60"/>
                </a:cubicBezTo>
                <a:cubicBezTo>
                  <a:pt x="283" y="58"/>
                  <a:pt x="281" y="56"/>
                  <a:pt x="280" y="54"/>
                </a:cubicBezTo>
                <a:moveTo>
                  <a:pt x="243" y="23"/>
                </a:moveTo>
                <a:cubicBezTo>
                  <a:pt x="241" y="21"/>
                  <a:pt x="238" y="20"/>
                  <a:pt x="236" y="18"/>
                </a:cubicBezTo>
                <a:cubicBezTo>
                  <a:pt x="188" y="102"/>
                  <a:pt x="188" y="102"/>
                  <a:pt x="188" y="102"/>
                </a:cubicBezTo>
                <a:cubicBezTo>
                  <a:pt x="190" y="103"/>
                  <a:pt x="193" y="104"/>
                  <a:pt x="196" y="106"/>
                </a:cubicBezTo>
                <a:lnTo>
                  <a:pt x="243" y="23"/>
                </a:lnTo>
                <a:close/>
                <a:moveTo>
                  <a:pt x="116" y="112"/>
                </a:moveTo>
                <a:cubicBezTo>
                  <a:pt x="42" y="50"/>
                  <a:pt x="42" y="50"/>
                  <a:pt x="42" y="50"/>
                </a:cubicBezTo>
                <a:cubicBezTo>
                  <a:pt x="39" y="54"/>
                  <a:pt x="36" y="58"/>
                  <a:pt x="33" y="62"/>
                </a:cubicBezTo>
                <a:cubicBezTo>
                  <a:pt x="106" y="124"/>
                  <a:pt x="106" y="124"/>
                  <a:pt x="106" y="124"/>
                </a:cubicBezTo>
                <a:cubicBezTo>
                  <a:pt x="109" y="119"/>
                  <a:pt x="112" y="116"/>
                  <a:pt x="116" y="112"/>
                </a:cubicBezTo>
                <a:moveTo>
                  <a:pt x="166" y="95"/>
                </a:moveTo>
                <a:cubicBezTo>
                  <a:pt x="169" y="96"/>
                  <a:pt x="172" y="96"/>
                  <a:pt x="175" y="97"/>
                </a:cubicBezTo>
                <a:cubicBezTo>
                  <a:pt x="192" y="2"/>
                  <a:pt x="192" y="2"/>
                  <a:pt x="192" y="2"/>
                </a:cubicBezTo>
                <a:cubicBezTo>
                  <a:pt x="189" y="1"/>
                  <a:pt x="186" y="1"/>
                  <a:pt x="183" y="0"/>
                </a:cubicBezTo>
                <a:lnTo>
                  <a:pt x="166" y="9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609585"/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677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White | Airbus A340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F0AE72-72D5-774B-BB51-17A7F91B79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844"/>
            <a:ext cx="12192000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FB4238-3694-49D7-BE0D-0692B3D5F8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>
              <a:solidFill>
                <a:srgbClr val="E4551F"/>
              </a:solidFill>
            </a:endParaRP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0" y="466828"/>
            <a:ext cx="6495845" cy="16176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pc="400" baseline="0"/>
            </a:lvl1pPr>
          </a:lstStyle>
          <a:p>
            <a:pPr lvl="0"/>
            <a:r>
              <a:rPr lang="en-US" dirty="0"/>
              <a:t>TITLE HERE. ALL CAPS. BLACK.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C085BA19-55C6-4C03-91B2-521DB5A34C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" y="2138819"/>
            <a:ext cx="6507888" cy="613853"/>
          </a:xfrm>
        </p:spPr>
        <p:txBody>
          <a:bodyPr anchor="t">
            <a:noAutofit/>
          </a:bodyPr>
          <a:lstStyle>
            <a:lvl1pPr marL="0" indent="0">
              <a:buNone/>
              <a:defRPr sz="1467" cap="all" spc="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 HERE. ALL CAPS. TERRA COTTA. 11 PT.</a:t>
            </a:r>
          </a:p>
        </p:txBody>
      </p:sp>
      <p:sp>
        <p:nvSpPr>
          <p:cNvPr id="41" name="Footer Placeholder 3">
            <a:extLst>
              <a:ext uri="{FF2B5EF4-FFF2-40B4-BE49-F238E27FC236}">
                <a16:creationId xmlns:a16="http://schemas.microsoft.com/office/drawing/2014/main" id="{D6AA15C9-8D19-4E6A-9E7D-3E46D2F67B30}"/>
              </a:ext>
            </a:extLst>
          </p:cNvPr>
          <p:cNvSpPr txBox="1">
            <a:spLocks/>
          </p:cNvSpPr>
          <p:nvPr userDrawn="1"/>
        </p:nvSpPr>
        <p:spPr>
          <a:xfrm>
            <a:off x="5296102" y="6279969"/>
            <a:ext cx="5997303" cy="1830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600" b="0" kern="800" spc="4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spc="0" dirty="0">
                <a:solidFill>
                  <a:srgbClr val="000000"/>
                </a:solidFill>
                <a:cs typeface="DIN-Light"/>
              </a:rPr>
              <a:t>© 2020 </a:t>
            </a:r>
            <a:r>
              <a:rPr lang="en-US" sz="800" spc="0" dirty="0">
                <a:solidFill>
                  <a:srgbClr val="000000"/>
                </a:solidFill>
              </a:rPr>
              <a:t>Collins Aerospace</a:t>
            </a:r>
            <a:endParaRPr lang="en-US" sz="800" spc="0" dirty="0">
              <a:solidFill>
                <a:srgbClr val="000000"/>
              </a:solidFill>
              <a:cs typeface="DIN-Light"/>
              <a:sym typeface="Verdana"/>
            </a:endParaRPr>
          </a:p>
        </p:txBody>
      </p:sp>
      <p:sp>
        <p:nvSpPr>
          <p:cNvPr id="42" name="Logo">
            <a:extLst>
              <a:ext uri="{FF2B5EF4-FFF2-40B4-BE49-F238E27FC236}">
                <a16:creationId xmlns:a16="http://schemas.microsoft.com/office/drawing/2014/main" id="{F04D1304-469D-47D9-A0A8-AE71ECC27F6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623147" y="6264635"/>
            <a:ext cx="2087917" cy="353568"/>
          </a:xfrm>
          <a:custGeom>
            <a:avLst/>
            <a:gdLst>
              <a:gd name="T0" fmla="*/ 1871 w 1887"/>
              <a:gd name="T1" fmla="*/ 204 h 319"/>
              <a:gd name="T2" fmla="*/ 1811 w 1887"/>
              <a:gd name="T3" fmla="*/ 126 h 319"/>
              <a:gd name="T4" fmla="*/ 1886 w 1887"/>
              <a:gd name="T5" fmla="*/ 168 h 319"/>
              <a:gd name="T6" fmla="*/ 1779 w 1887"/>
              <a:gd name="T7" fmla="*/ 204 h 319"/>
              <a:gd name="T8" fmla="*/ 1728 w 1887"/>
              <a:gd name="T9" fmla="*/ 126 h 319"/>
              <a:gd name="T10" fmla="*/ 1751 w 1887"/>
              <a:gd name="T11" fmla="*/ 146 h 319"/>
              <a:gd name="T12" fmla="*/ 1656 w 1887"/>
              <a:gd name="T13" fmla="*/ 179 h 319"/>
              <a:gd name="T14" fmla="*/ 1643 w 1887"/>
              <a:gd name="T15" fmla="*/ 174 h 319"/>
              <a:gd name="T16" fmla="*/ 1611 w 1887"/>
              <a:gd name="T17" fmla="*/ 141 h 319"/>
              <a:gd name="T18" fmla="*/ 1703 w 1887"/>
              <a:gd name="T19" fmla="*/ 115 h 319"/>
              <a:gd name="T20" fmla="*/ 1562 w 1887"/>
              <a:gd name="T21" fmla="*/ 174 h 319"/>
              <a:gd name="T22" fmla="*/ 1549 w 1887"/>
              <a:gd name="T23" fmla="*/ 179 h 319"/>
              <a:gd name="T24" fmla="*/ 1587 w 1887"/>
              <a:gd name="T25" fmla="*/ 126 h 319"/>
              <a:gd name="T26" fmla="*/ 1543 w 1887"/>
              <a:gd name="T27" fmla="*/ 204 h 319"/>
              <a:gd name="T28" fmla="*/ 1448 w 1887"/>
              <a:gd name="T29" fmla="*/ 145 h 319"/>
              <a:gd name="T30" fmla="*/ 1414 w 1887"/>
              <a:gd name="T31" fmla="*/ 198 h 319"/>
              <a:gd name="T32" fmla="*/ 1452 w 1887"/>
              <a:gd name="T33" fmla="*/ 173 h 319"/>
              <a:gd name="T34" fmla="*/ 1453 w 1887"/>
              <a:gd name="T35" fmla="*/ 113 h 319"/>
              <a:gd name="T36" fmla="*/ 1370 w 1887"/>
              <a:gd name="T37" fmla="*/ 175 h 319"/>
              <a:gd name="T38" fmla="*/ 1356 w 1887"/>
              <a:gd name="T39" fmla="*/ 181 h 319"/>
              <a:gd name="T40" fmla="*/ 1321 w 1887"/>
              <a:gd name="T41" fmla="*/ 126 h 319"/>
              <a:gd name="T42" fmla="*/ 1401 w 1887"/>
              <a:gd name="T43" fmla="*/ 178 h 319"/>
              <a:gd name="T44" fmla="*/ 1278 w 1887"/>
              <a:gd name="T45" fmla="*/ 118 h 319"/>
              <a:gd name="T46" fmla="*/ 1270 w 1887"/>
              <a:gd name="T47" fmla="*/ 204 h 319"/>
              <a:gd name="T48" fmla="*/ 1195 w 1887"/>
              <a:gd name="T49" fmla="*/ 150 h 319"/>
              <a:gd name="T50" fmla="*/ 1134 w 1887"/>
              <a:gd name="T51" fmla="*/ 160 h 319"/>
              <a:gd name="T52" fmla="*/ 1221 w 1887"/>
              <a:gd name="T53" fmla="*/ 138 h 319"/>
              <a:gd name="T54" fmla="*/ 1224 w 1887"/>
              <a:gd name="T55" fmla="*/ 197 h 319"/>
              <a:gd name="T56" fmla="*/ 1133 w 1887"/>
              <a:gd name="T57" fmla="*/ 204 h 319"/>
              <a:gd name="T58" fmla="*/ 921 w 1887"/>
              <a:gd name="T59" fmla="*/ 135 h 319"/>
              <a:gd name="T60" fmla="*/ 915 w 1887"/>
              <a:gd name="T61" fmla="*/ 207 h 319"/>
              <a:gd name="T62" fmla="*/ 924 w 1887"/>
              <a:gd name="T63" fmla="*/ 176 h 319"/>
              <a:gd name="T64" fmla="*/ 881 w 1887"/>
              <a:gd name="T65" fmla="*/ 141 h 319"/>
              <a:gd name="T66" fmla="*/ 921 w 1887"/>
              <a:gd name="T67" fmla="*/ 135 h 319"/>
              <a:gd name="T68" fmla="*/ 866 w 1887"/>
              <a:gd name="T69" fmla="*/ 150 h 319"/>
              <a:gd name="T70" fmla="*/ 810 w 1887"/>
              <a:gd name="T71" fmla="*/ 204 h 319"/>
              <a:gd name="T72" fmla="*/ 729 w 1887"/>
              <a:gd name="T73" fmla="*/ 115 h 319"/>
              <a:gd name="T74" fmla="*/ 762 w 1887"/>
              <a:gd name="T75" fmla="*/ 85 h 319"/>
              <a:gd name="T76" fmla="*/ 676 w 1887"/>
              <a:gd name="T77" fmla="*/ 73 h 319"/>
              <a:gd name="T78" fmla="*/ 578 w 1887"/>
              <a:gd name="T79" fmla="*/ 175 h 319"/>
              <a:gd name="T80" fmla="*/ 564 w 1887"/>
              <a:gd name="T81" fmla="*/ 181 h 319"/>
              <a:gd name="T82" fmla="*/ 529 w 1887"/>
              <a:gd name="T83" fmla="*/ 125 h 319"/>
              <a:gd name="T84" fmla="*/ 609 w 1887"/>
              <a:gd name="T85" fmla="*/ 178 h 319"/>
              <a:gd name="T86" fmla="*/ 432 w 1887"/>
              <a:gd name="T87" fmla="*/ 201 h 319"/>
              <a:gd name="T88" fmla="*/ 464 w 1887"/>
              <a:gd name="T89" fmla="*/ 72 h 319"/>
              <a:gd name="T90" fmla="*/ 480 w 1887"/>
              <a:gd name="T91" fmla="*/ 104 h 319"/>
              <a:gd name="T92" fmla="*/ 449 w 1887"/>
              <a:gd name="T93" fmla="*/ 173 h 319"/>
              <a:gd name="T94" fmla="*/ 154 w 1887"/>
              <a:gd name="T95" fmla="*/ 95 h 319"/>
              <a:gd name="T96" fmla="*/ 122 w 1887"/>
              <a:gd name="T97" fmla="*/ 107 h 319"/>
              <a:gd name="T98" fmla="*/ 95 w 1887"/>
              <a:gd name="T99" fmla="*/ 160 h 319"/>
              <a:gd name="T100" fmla="*/ 30 w 1887"/>
              <a:gd name="T101" fmla="*/ 253 h 319"/>
              <a:gd name="T102" fmla="*/ 146 w 1887"/>
              <a:gd name="T103" fmla="*/ 319 h 319"/>
              <a:gd name="T104" fmla="*/ 220 w 1887"/>
              <a:gd name="T105" fmla="*/ 231 h 319"/>
              <a:gd name="T106" fmla="*/ 318 w 1887"/>
              <a:gd name="T107" fmla="*/ 177 h 319"/>
              <a:gd name="T108" fmla="*/ 13 w 1887"/>
              <a:gd name="T109" fmla="*/ 96 h 319"/>
              <a:gd name="T110" fmla="*/ 280 w 1887"/>
              <a:gd name="T111" fmla="*/ 54 h 319"/>
              <a:gd name="T112" fmla="*/ 42 w 1887"/>
              <a:gd name="T113" fmla="*/ 50 h 319"/>
              <a:gd name="T114" fmla="*/ 183 w 1887"/>
              <a:gd name="T115" fmla="*/ 0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887" h="319">
                <a:moveTo>
                  <a:pt x="1859" y="150"/>
                </a:moveTo>
                <a:cubicBezTo>
                  <a:pt x="1858" y="145"/>
                  <a:pt x="1856" y="142"/>
                  <a:pt x="1854" y="139"/>
                </a:cubicBezTo>
                <a:cubicBezTo>
                  <a:pt x="1851" y="136"/>
                  <a:pt x="1848" y="135"/>
                  <a:pt x="1844" y="135"/>
                </a:cubicBezTo>
                <a:cubicBezTo>
                  <a:pt x="1835" y="135"/>
                  <a:pt x="1830" y="140"/>
                  <a:pt x="1828" y="150"/>
                </a:cubicBezTo>
                <a:lnTo>
                  <a:pt x="1859" y="150"/>
                </a:lnTo>
                <a:close/>
                <a:moveTo>
                  <a:pt x="1887" y="197"/>
                </a:moveTo>
                <a:cubicBezTo>
                  <a:pt x="1883" y="200"/>
                  <a:pt x="1877" y="203"/>
                  <a:pt x="1871" y="204"/>
                </a:cubicBezTo>
                <a:cubicBezTo>
                  <a:pt x="1865" y="206"/>
                  <a:pt x="1858" y="207"/>
                  <a:pt x="1851" y="207"/>
                </a:cubicBezTo>
                <a:cubicBezTo>
                  <a:pt x="1843" y="207"/>
                  <a:pt x="1835" y="206"/>
                  <a:pt x="1829" y="203"/>
                </a:cubicBezTo>
                <a:cubicBezTo>
                  <a:pt x="1822" y="201"/>
                  <a:pt x="1817" y="198"/>
                  <a:pt x="1812" y="194"/>
                </a:cubicBezTo>
                <a:cubicBezTo>
                  <a:pt x="1807" y="190"/>
                  <a:pt x="1804" y="185"/>
                  <a:pt x="1801" y="179"/>
                </a:cubicBezTo>
                <a:cubicBezTo>
                  <a:pt x="1799" y="173"/>
                  <a:pt x="1798" y="167"/>
                  <a:pt x="1798" y="160"/>
                </a:cubicBezTo>
                <a:cubicBezTo>
                  <a:pt x="1798" y="153"/>
                  <a:pt x="1799" y="146"/>
                  <a:pt x="1801" y="141"/>
                </a:cubicBezTo>
                <a:cubicBezTo>
                  <a:pt x="1803" y="135"/>
                  <a:pt x="1806" y="130"/>
                  <a:pt x="1811" y="126"/>
                </a:cubicBezTo>
                <a:cubicBezTo>
                  <a:pt x="1815" y="122"/>
                  <a:pt x="1820" y="118"/>
                  <a:pt x="1825" y="116"/>
                </a:cubicBezTo>
                <a:cubicBezTo>
                  <a:pt x="1831" y="114"/>
                  <a:pt x="1837" y="113"/>
                  <a:pt x="1844" y="113"/>
                </a:cubicBezTo>
                <a:cubicBezTo>
                  <a:pt x="1851" y="113"/>
                  <a:pt x="1857" y="114"/>
                  <a:pt x="1862" y="116"/>
                </a:cubicBezTo>
                <a:cubicBezTo>
                  <a:pt x="1867" y="118"/>
                  <a:pt x="1872" y="121"/>
                  <a:pt x="1876" y="125"/>
                </a:cubicBezTo>
                <a:cubicBezTo>
                  <a:pt x="1880" y="128"/>
                  <a:pt x="1882" y="133"/>
                  <a:pt x="1884" y="138"/>
                </a:cubicBezTo>
                <a:cubicBezTo>
                  <a:pt x="1886" y="144"/>
                  <a:pt x="1887" y="150"/>
                  <a:pt x="1887" y="157"/>
                </a:cubicBezTo>
                <a:cubicBezTo>
                  <a:pt x="1887" y="161"/>
                  <a:pt x="1887" y="165"/>
                  <a:pt x="1886" y="168"/>
                </a:cubicBezTo>
                <a:cubicBezTo>
                  <a:pt x="1828" y="168"/>
                  <a:pt x="1828" y="168"/>
                  <a:pt x="1828" y="168"/>
                </a:cubicBezTo>
                <a:cubicBezTo>
                  <a:pt x="1831" y="178"/>
                  <a:pt x="1840" y="183"/>
                  <a:pt x="1854" y="183"/>
                </a:cubicBezTo>
                <a:cubicBezTo>
                  <a:pt x="1858" y="183"/>
                  <a:pt x="1862" y="182"/>
                  <a:pt x="1866" y="181"/>
                </a:cubicBezTo>
                <a:cubicBezTo>
                  <a:pt x="1870" y="180"/>
                  <a:pt x="1874" y="179"/>
                  <a:pt x="1877" y="178"/>
                </a:cubicBezTo>
                <a:lnTo>
                  <a:pt x="1887" y="197"/>
                </a:lnTo>
                <a:close/>
                <a:moveTo>
                  <a:pt x="1794" y="198"/>
                </a:moveTo>
                <a:cubicBezTo>
                  <a:pt x="1790" y="201"/>
                  <a:pt x="1785" y="203"/>
                  <a:pt x="1779" y="204"/>
                </a:cubicBezTo>
                <a:cubicBezTo>
                  <a:pt x="1774" y="206"/>
                  <a:pt x="1769" y="206"/>
                  <a:pt x="1763" y="206"/>
                </a:cubicBezTo>
                <a:cubicBezTo>
                  <a:pt x="1755" y="206"/>
                  <a:pt x="1748" y="205"/>
                  <a:pt x="1742" y="203"/>
                </a:cubicBezTo>
                <a:cubicBezTo>
                  <a:pt x="1736" y="201"/>
                  <a:pt x="1731" y="198"/>
                  <a:pt x="1727" y="194"/>
                </a:cubicBezTo>
                <a:cubicBezTo>
                  <a:pt x="1723" y="190"/>
                  <a:pt x="1719" y="185"/>
                  <a:pt x="1717" y="179"/>
                </a:cubicBezTo>
                <a:cubicBezTo>
                  <a:pt x="1715" y="173"/>
                  <a:pt x="1714" y="167"/>
                  <a:pt x="1714" y="160"/>
                </a:cubicBezTo>
                <a:cubicBezTo>
                  <a:pt x="1714" y="153"/>
                  <a:pt x="1715" y="147"/>
                  <a:pt x="1718" y="141"/>
                </a:cubicBezTo>
                <a:cubicBezTo>
                  <a:pt x="1720" y="135"/>
                  <a:pt x="1723" y="130"/>
                  <a:pt x="1728" y="126"/>
                </a:cubicBezTo>
                <a:cubicBezTo>
                  <a:pt x="1732" y="122"/>
                  <a:pt x="1737" y="119"/>
                  <a:pt x="1743" y="116"/>
                </a:cubicBezTo>
                <a:cubicBezTo>
                  <a:pt x="1749" y="114"/>
                  <a:pt x="1756" y="113"/>
                  <a:pt x="1763" y="113"/>
                </a:cubicBezTo>
                <a:cubicBezTo>
                  <a:pt x="1773" y="113"/>
                  <a:pt x="1781" y="115"/>
                  <a:pt x="1788" y="118"/>
                </a:cubicBezTo>
                <a:cubicBezTo>
                  <a:pt x="1784" y="144"/>
                  <a:pt x="1784" y="144"/>
                  <a:pt x="1784" y="144"/>
                </a:cubicBezTo>
                <a:cubicBezTo>
                  <a:pt x="1782" y="143"/>
                  <a:pt x="1779" y="142"/>
                  <a:pt x="1775" y="141"/>
                </a:cubicBezTo>
                <a:cubicBezTo>
                  <a:pt x="1772" y="141"/>
                  <a:pt x="1769" y="140"/>
                  <a:pt x="1767" y="140"/>
                </a:cubicBezTo>
                <a:cubicBezTo>
                  <a:pt x="1760" y="140"/>
                  <a:pt x="1755" y="142"/>
                  <a:pt x="1751" y="146"/>
                </a:cubicBezTo>
                <a:cubicBezTo>
                  <a:pt x="1747" y="149"/>
                  <a:pt x="1745" y="154"/>
                  <a:pt x="1745" y="160"/>
                </a:cubicBezTo>
                <a:cubicBezTo>
                  <a:pt x="1745" y="166"/>
                  <a:pt x="1747" y="170"/>
                  <a:pt x="1751" y="174"/>
                </a:cubicBezTo>
                <a:cubicBezTo>
                  <a:pt x="1755" y="177"/>
                  <a:pt x="1760" y="179"/>
                  <a:pt x="1767" y="179"/>
                </a:cubicBezTo>
                <a:cubicBezTo>
                  <a:pt x="1770" y="179"/>
                  <a:pt x="1772" y="179"/>
                  <a:pt x="1775" y="178"/>
                </a:cubicBezTo>
                <a:cubicBezTo>
                  <a:pt x="1778" y="178"/>
                  <a:pt x="1780" y="177"/>
                  <a:pt x="1782" y="176"/>
                </a:cubicBezTo>
                <a:lnTo>
                  <a:pt x="1794" y="198"/>
                </a:lnTo>
                <a:close/>
                <a:moveTo>
                  <a:pt x="1656" y="179"/>
                </a:moveTo>
                <a:cubicBezTo>
                  <a:pt x="1662" y="179"/>
                  <a:pt x="1666" y="177"/>
                  <a:pt x="1669" y="174"/>
                </a:cubicBezTo>
                <a:cubicBezTo>
                  <a:pt x="1673" y="170"/>
                  <a:pt x="1674" y="165"/>
                  <a:pt x="1674" y="160"/>
                </a:cubicBezTo>
                <a:cubicBezTo>
                  <a:pt x="1674" y="154"/>
                  <a:pt x="1673" y="149"/>
                  <a:pt x="1669" y="145"/>
                </a:cubicBezTo>
                <a:cubicBezTo>
                  <a:pt x="1666" y="142"/>
                  <a:pt x="1662" y="140"/>
                  <a:pt x="1656" y="140"/>
                </a:cubicBezTo>
                <a:cubicBezTo>
                  <a:pt x="1651" y="140"/>
                  <a:pt x="1647" y="142"/>
                  <a:pt x="1643" y="145"/>
                </a:cubicBezTo>
                <a:cubicBezTo>
                  <a:pt x="1640" y="149"/>
                  <a:pt x="1638" y="154"/>
                  <a:pt x="1638" y="160"/>
                </a:cubicBezTo>
                <a:cubicBezTo>
                  <a:pt x="1638" y="165"/>
                  <a:pt x="1640" y="170"/>
                  <a:pt x="1643" y="174"/>
                </a:cubicBezTo>
                <a:cubicBezTo>
                  <a:pt x="1647" y="177"/>
                  <a:pt x="1651" y="179"/>
                  <a:pt x="1656" y="179"/>
                </a:cubicBezTo>
                <a:moveTo>
                  <a:pt x="1648" y="207"/>
                </a:moveTo>
                <a:cubicBezTo>
                  <a:pt x="1642" y="207"/>
                  <a:pt x="1637" y="206"/>
                  <a:pt x="1632" y="203"/>
                </a:cubicBezTo>
                <a:cubicBezTo>
                  <a:pt x="1627" y="201"/>
                  <a:pt x="1622" y="198"/>
                  <a:pt x="1619" y="194"/>
                </a:cubicBezTo>
                <a:cubicBezTo>
                  <a:pt x="1615" y="189"/>
                  <a:pt x="1613" y="185"/>
                  <a:pt x="1611" y="179"/>
                </a:cubicBezTo>
                <a:cubicBezTo>
                  <a:pt x="1609" y="173"/>
                  <a:pt x="1608" y="167"/>
                  <a:pt x="1608" y="160"/>
                </a:cubicBezTo>
                <a:cubicBezTo>
                  <a:pt x="1608" y="153"/>
                  <a:pt x="1609" y="147"/>
                  <a:pt x="1611" y="141"/>
                </a:cubicBezTo>
                <a:cubicBezTo>
                  <a:pt x="1613" y="135"/>
                  <a:pt x="1616" y="130"/>
                  <a:pt x="1619" y="126"/>
                </a:cubicBezTo>
                <a:cubicBezTo>
                  <a:pt x="1623" y="122"/>
                  <a:pt x="1627" y="119"/>
                  <a:pt x="1633" y="116"/>
                </a:cubicBezTo>
                <a:cubicBezTo>
                  <a:pt x="1638" y="114"/>
                  <a:pt x="1643" y="113"/>
                  <a:pt x="1649" y="113"/>
                </a:cubicBezTo>
                <a:cubicBezTo>
                  <a:pt x="1654" y="113"/>
                  <a:pt x="1659" y="114"/>
                  <a:pt x="1663" y="116"/>
                </a:cubicBezTo>
                <a:cubicBezTo>
                  <a:pt x="1668" y="118"/>
                  <a:pt x="1671" y="122"/>
                  <a:pt x="1674" y="126"/>
                </a:cubicBezTo>
                <a:cubicBezTo>
                  <a:pt x="1674" y="115"/>
                  <a:pt x="1674" y="115"/>
                  <a:pt x="1674" y="115"/>
                </a:cubicBezTo>
                <a:cubicBezTo>
                  <a:pt x="1703" y="115"/>
                  <a:pt x="1703" y="115"/>
                  <a:pt x="1703" y="115"/>
                </a:cubicBezTo>
                <a:cubicBezTo>
                  <a:pt x="1703" y="204"/>
                  <a:pt x="1703" y="204"/>
                  <a:pt x="1703" y="204"/>
                </a:cubicBezTo>
                <a:cubicBezTo>
                  <a:pt x="1674" y="204"/>
                  <a:pt x="1674" y="204"/>
                  <a:pt x="1674" y="204"/>
                </a:cubicBezTo>
                <a:cubicBezTo>
                  <a:pt x="1674" y="194"/>
                  <a:pt x="1674" y="194"/>
                  <a:pt x="1674" y="194"/>
                </a:cubicBezTo>
                <a:cubicBezTo>
                  <a:pt x="1671" y="198"/>
                  <a:pt x="1668" y="201"/>
                  <a:pt x="1663" y="203"/>
                </a:cubicBezTo>
                <a:cubicBezTo>
                  <a:pt x="1659" y="206"/>
                  <a:pt x="1654" y="207"/>
                  <a:pt x="1648" y="207"/>
                </a:cubicBezTo>
                <a:moveTo>
                  <a:pt x="1549" y="179"/>
                </a:moveTo>
                <a:cubicBezTo>
                  <a:pt x="1554" y="179"/>
                  <a:pt x="1559" y="177"/>
                  <a:pt x="1562" y="174"/>
                </a:cubicBezTo>
                <a:cubicBezTo>
                  <a:pt x="1565" y="170"/>
                  <a:pt x="1567" y="165"/>
                  <a:pt x="1567" y="160"/>
                </a:cubicBezTo>
                <a:cubicBezTo>
                  <a:pt x="1567" y="154"/>
                  <a:pt x="1565" y="149"/>
                  <a:pt x="1562" y="145"/>
                </a:cubicBezTo>
                <a:cubicBezTo>
                  <a:pt x="1559" y="142"/>
                  <a:pt x="1554" y="140"/>
                  <a:pt x="1549" y="140"/>
                </a:cubicBezTo>
                <a:cubicBezTo>
                  <a:pt x="1544" y="140"/>
                  <a:pt x="1540" y="142"/>
                  <a:pt x="1536" y="145"/>
                </a:cubicBezTo>
                <a:cubicBezTo>
                  <a:pt x="1533" y="149"/>
                  <a:pt x="1531" y="154"/>
                  <a:pt x="1531" y="160"/>
                </a:cubicBezTo>
                <a:cubicBezTo>
                  <a:pt x="1531" y="165"/>
                  <a:pt x="1533" y="170"/>
                  <a:pt x="1536" y="174"/>
                </a:cubicBezTo>
                <a:cubicBezTo>
                  <a:pt x="1540" y="177"/>
                  <a:pt x="1544" y="179"/>
                  <a:pt x="1549" y="179"/>
                </a:cubicBezTo>
                <a:moveTo>
                  <a:pt x="1502" y="115"/>
                </a:moveTo>
                <a:cubicBezTo>
                  <a:pt x="1531" y="115"/>
                  <a:pt x="1531" y="115"/>
                  <a:pt x="1531" y="115"/>
                </a:cubicBezTo>
                <a:cubicBezTo>
                  <a:pt x="1531" y="125"/>
                  <a:pt x="1531" y="125"/>
                  <a:pt x="1531" y="125"/>
                </a:cubicBezTo>
                <a:cubicBezTo>
                  <a:pt x="1534" y="121"/>
                  <a:pt x="1538" y="118"/>
                  <a:pt x="1542" y="116"/>
                </a:cubicBezTo>
                <a:cubicBezTo>
                  <a:pt x="1547" y="114"/>
                  <a:pt x="1552" y="113"/>
                  <a:pt x="1558" y="113"/>
                </a:cubicBezTo>
                <a:cubicBezTo>
                  <a:pt x="1563" y="113"/>
                  <a:pt x="1569" y="114"/>
                  <a:pt x="1574" y="116"/>
                </a:cubicBezTo>
                <a:cubicBezTo>
                  <a:pt x="1579" y="118"/>
                  <a:pt x="1583" y="122"/>
                  <a:pt x="1587" y="126"/>
                </a:cubicBezTo>
                <a:cubicBezTo>
                  <a:pt x="1590" y="130"/>
                  <a:pt x="1593" y="135"/>
                  <a:pt x="1595" y="140"/>
                </a:cubicBezTo>
                <a:cubicBezTo>
                  <a:pt x="1597" y="146"/>
                  <a:pt x="1598" y="152"/>
                  <a:pt x="1598" y="159"/>
                </a:cubicBezTo>
                <a:cubicBezTo>
                  <a:pt x="1598" y="166"/>
                  <a:pt x="1597" y="172"/>
                  <a:pt x="1595" y="178"/>
                </a:cubicBezTo>
                <a:cubicBezTo>
                  <a:pt x="1593" y="184"/>
                  <a:pt x="1590" y="189"/>
                  <a:pt x="1586" y="193"/>
                </a:cubicBezTo>
                <a:cubicBezTo>
                  <a:pt x="1582" y="197"/>
                  <a:pt x="1578" y="201"/>
                  <a:pt x="1573" y="203"/>
                </a:cubicBezTo>
                <a:cubicBezTo>
                  <a:pt x="1568" y="205"/>
                  <a:pt x="1563" y="207"/>
                  <a:pt x="1557" y="207"/>
                </a:cubicBezTo>
                <a:cubicBezTo>
                  <a:pt x="1552" y="207"/>
                  <a:pt x="1547" y="206"/>
                  <a:pt x="1543" y="204"/>
                </a:cubicBezTo>
                <a:cubicBezTo>
                  <a:pt x="1539" y="202"/>
                  <a:pt x="1536" y="199"/>
                  <a:pt x="1533" y="196"/>
                </a:cubicBezTo>
                <a:cubicBezTo>
                  <a:pt x="1533" y="243"/>
                  <a:pt x="1533" y="243"/>
                  <a:pt x="1533" y="243"/>
                </a:cubicBezTo>
                <a:cubicBezTo>
                  <a:pt x="1502" y="243"/>
                  <a:pt x="1502" y="243"/>
                  <a:pt x="1502" y="243"/>
                </a:cubicBezTo>
                <a:lnTo>
                  <a:pt x="1502" y="115"/>
                </a:lnTo>
                <a:close/>
                <a:moveTo>
                  <a:pt x="1455" y="135"/>
                </a:moveTo>
                <a:cubicBezTo>
                  <a:pt x="1449" y="135"/>
                  <a:pt x="1445" y="137"/>
                  <a:pt x="1445" y="140"/>
                </a:cubicBezTo>
                <a:cubicBezTo>
                  <a:pt x="1445" y="142"/>
                  <a:pt x="1446" y="144"/>
                  <a:pt x="1448" y="145"/>
                </a:cubicBezTo>
                <a:cubicBezTo>
                  <a:pt x="1450" y="146"/>
                  <a:pt x="1454" y="147"/>
                  <a:pt x="1459" y="148"/>
                </a:cubicBezTo>
                <a:cubicBezTo>
                  <a:pt x="1469" y="151"/>
                  <a:pt x="1477" y="154"/>
                  <a:pt x="1482" y="159"/>
                </a:cubicBezTo>
                <a:cubicBezTo>
                  <a:pt x="1487" y="164"/>
                  <a:pt x="1489" y="170"/>
                  <a:pt x="1489" y="179"/>
                </a:cubicBezTo>
                <a:cubicBezTo>
                  <a:pt x="1489" y="187"/>
                  <a:pt x="1486" y="194"/>
                  <a:pt x="1479" y="199"/>
                </a:cubicBezTo>
                <a:cubicBezTo>
                  <a:pt x="1472" y="204"/>
                  <a:pt x="1462" y="207"/>
                  <a:pt x="1449" y="207"/>
                </a:cubicBezTo>
                <a:cubicBezTo>
                  <a:pt x="1442" y="207"/>
                  <a:pt x="1436" y="206"/>
                  <a:pt x="1429" y="204"/>
                </a:cubicBezTo>
                <a:cubicBezTo>
                  <a:pt x="1423" y="203"/>
                  <a:pt x="1418" y="201"/>
                  <a:pt x="1414" y="198"/>
                </a:cubicBezTo>
                <a:cubicBezTo>
                  <a:pt x="1424" y="180"/>
                  <a:pt x="1424" y="180"/>
                  <a:pt x="1424" y="180"/>
                </a:cubicBezTo>
                <a:cubicBezTo>
                  <a:pt x="1427" y="181"/>
                  <a:pt x="1431" y="182"/>
                  <a:pt x="1436" y="183"/>
                </a:cubicBezTo>
                <a:cubicBezTo>
                  <a:pt x="1440" y="184"/>
                  <a:pt x="1444" y="184"/>
                  <a:pt x="1447" y="184"/>
                </a:cubicBezTo>
                <a:cubicBezTo>
                  <a:pt x="1455" y="184"/>
                  <a:pt x="1458" y="182"/>
                  <a:pt x="1458" y="179"/>
                </a:cubicBezTo>
                <a:cubicBezTo>
                  <a:pt x="1458" y="178"/>
                  <a:pt x="1458" y="177"/>
                  <a:pt x="1458" y="176"/>
                </a:cubicBezTo>
                <a:cubicBezTo>
                  <a:pt x="1458" y="176"/>
                  <a:pt x="1457" y="175"/>
                  <a:pt x="1456" y="175"/>
                </a:cubicBezTo>
                <a:cubicBezTo>
                  <a:pt x="1455" y="174"/>
                  <a:pt x="1454" y="173"/>
                  <a:pt x="1452" y="173"/>
                </a:cubicBezTo>
                <a:cubicBezTo>
                  <a:pt x="1450" y="172"/>
                  <a:pt x="1448" y="172"/>
                  <a:pt x="1445" y="171"/>
                </a:cubicBezTo>
                <a:cubicBezTo>
                  <a:pt x="1440" y="170"/>
                  <a:pt x="1435" y="168"/>
                  <a:pt x="1432" y="166"/>
                </a:cubicBezTo>
                <a:cubicBezTo>
                  <a:pt x="1428" y="164"/>
                  <a:pt x="1425" y="162"/>
                  <a:pt x="1422" y="160"/>
                </a:cubicBezTo>
                <a:cubicBezTo>
                  <a:pt x="1420" y="157"/>
                  <a:pt x="1418" y="155"/>
                  <a:pt x="1417" y="152"/>
                </a:cubicBezTo>
                <a:cubicBezTo>
                  <a:pt x="1416" y="148"/>
                  <a:pt x="1415" y="145"/>
                  <a:pt x="1415" y="141"/>
                </a:cubicBezTo>
                <a:cubicBezTo>
                  <a:pt x="1415" y="132"/>
                  <a:pt x="1418" y="125"/>
                  <a:pt x="1425" y="120"/>
                </a:cubicBezTo>
                <a:cubicBezTo>
                  <a:pt x="1432" y="115"/>
                  <a:pt x="1441" y="113"/>
                  <a:pt x="1453" y="113"/>
                </a:cubicBezTo>
                <a:cubicBezTo>
                  <a:pt x="1459" y="113"/>
                  <a:pt x="1465" y="113"/>
                  <a:pt x="1471" y="115"/>
                </a:cubicBezTo>
                <a:cubicBezTo>
                  <a:pt x="1476" y="116"/>
                  <a:pt x="1481" y="117"/>
                  <a:pt x="1485" y="120"/>
                </a:cubicBezTo>
                <a:cubicBezTo>
                  <a:pt x="1482" y="142"/>
                  <a:pt x="1482" y="142"/>
                  <a:pt x="1482" y="142"/>
                </a:cubicBezTo>
                <a:cubicBezTo>
                  <a:pt x="1478" y="140"/>
                  <a:pt x="1473" y="138"/>
                  <a:pt x="1468" y="137"/>
                </a:cubicBezTo>
                <a:cubicBezTo>
                  <a:pt x="1464" y="136"/>
                  <a:pt x="1459" y="135"/>
                  <a:pt x="1455" y="135"/>
                </a:cubicBezTo>
                <a:moveTo>
                  <a:pt x="1356" y="181"/>
                </a:moveTo>
                <a:cubicBezTo>
                  <a:pt x="1362" y="181"/>
                  <a:pt x="1366" y="179"/>
                  <a:pt x="1370" y="175"/>
                </a:cubicBezTo>
                <a:cubicBezTo>
                  <a:pt x="1373" y="171"/>
                  <a:pt x="1375" y="166"/>
                  <a:pt x="1375" y="160"/>
                </a:cubicBezTo>
                <a:cubicBezTo>
                  <a:pt x="1375" y="153"/>
                  <a:pt x="1373" y="148"/>
                  <a:pt x="1370" y="144"/>
                </a:cubicBezTo>
                <a:cubicBezTo>
                  <a:pt x="1366" y="140"/>
                  <a:pt x="1362" y="139"/>
                  <a:pt x="1356" y="139"/>
                </a:cubicBezTo>
                <a:cubicBezTo>
                  <a:pt x="1350" y="139"/>
                  <a:pt x="1345" y="140"/>
                  <a:pt x="1342" y="144"/>
                </a:cubicBezTo>
                <a:cubicBezTo>
                  <a:pt x="1338" y="148"/>
                  <a:pt x="1337" y="153"/>
                  <a:pt x="1337" y="160"/>
                </a:cubicBezTo>
                <a:cubicBezTo>
                  <a:pt x="1337" y="166"/>
                  <a:pt x="1338" y="171"/>
                  <a:pt x="1342" y="175"/>
                </a:cubicBezTo>
                <a:cubicBezTo>
                  <a:pt x="1345" y="179"/>
                  <a:pt x="1350" y="181"/>
                  <a:pt x="1356" y="181"/>
                </a:cubicBezTo>
                <a:moveTo>
                  <a:pt x="1356" y="207"/>
                </a:moveTo>
                <a:cubicBezTo>
                  <a:pt x="1349" y="207"/>
                  <a:pt x="1342" y="205"/>
                  <a:pt x="1336" y="203"/>
                </a:cubicBezTo>
                <a:cubicBezTo>
                  <a:pt x="1330" y="201"/>
                  <a:pt x="1325" y="198"/>
                  <a:pt x="1321" y="193"/>
                </a:cubicBezTo>
                <a:cubicBezTo>
                  <a:pt x="1317" y="189"/>
                  <a:pt x="1313" y="184"/>
                  <a:pt x="1311" y="178"/>
                </a:cubicBezTo>
                <a:cubicBezTo>
                  <a:pt x="1308" y="173"/>
                  <a:pt x="1307" y="166"/>
                  <a:pt x="1307" y="160"/>
                </a:cubicBezTo>
                <a:cubicBezTo>
                  <a:pt x="1307" y="153"/>
                  <a:pt x="1308" y="147"/>
                  <a:pt x="1311" y="141"/>
                </a:cubicBezTo>
                <a:cubicBezTo>
                  <a:pt x="1313" y="135"/>
                  <a:pt x="1317" y="130"/>
                  <a:pt x="1321" y="126"/>
                </a:cubicBezTo>
                <a:cubicBezTo>
                  <a:pt x="1325" y="122"/>
                  <a:pt x="1331" y="118"/>
                  <a:pt x="1337" y="116"/>
                </a:cubicBezTo>
                <a:cubicBezTo>
                  <a:pt x="1342" y="114"/>
                  <a:pt x="1349" y="113"/>
                  <a:pt x="1356" y="113"/>
                </a:cubicBezTo>
                <a:cubicBezTo>
                  <a:pt x="1363" y="113"/>
                  <a:pt x="1369" y="114"/>
                  <a:pt x="1375" y="116"/>
                </a:cubicBezTo>
                <a:cubicBezTo>
                  <a:pt x="1381" y="118"/>
                  <a:pt x="1386" y="122"/>
                  <a:pt x="1391" y="126"/>
                </a:cubicBezTo>
                <a:cubicBezTo>
                  <a:pt x="1395" y="130"/>
                  <a:pt x="1398" y="135"/>
                  <a:pt x="1401" y="141"/>
                </a:cubicBezTo>
                <a:cubicBezTo>
                  <a:pt x="1403" y="147"/>
                  <a:pt x="1404" y="153"/>
                  <a:pt x="1404" y="160"/>
                </a:cubicBezTo>
                <a:cubicBezTo>
                  <a:pt x="1404" y="166"/>
                  <a:pt x="1403" y="173"/>
                  <a:pt x="1401" y="178"/>
                </a:cubicBezTo>
                <a:cubicBezTo>
                  <a:pt x="1398" y="184"/>
                  <a:pt x="1395" y="189"/>
                  <a:pt x="1391" y="193"/>
                </a:cubicBezTo>
                <a:cubicBezTo>
                  <a:pt x="1386" y="197"/>
                  <a:pt x="1381" y="201"/>
                  <a:pt x="1375" y="203"/>
                </a:cubicBezTo>
                <a:cubicBezTo>
                  <a:pt x="1369" y="205"/>
                  <a:pt x="1363" y="207"/>
                  <a:pt x="1356" y="207"/>
                </a:cubicBezTo>
                <a:moveTo>
                  <a:pt x="1239" y="115"/>
                </a:moveTo>
                <a:cubicBezTo>
                  <a:pt x="1269" y="115"/>
                  <a:pt x="1269" y="115"/>
                  <a:pt x="1269" y="115"/>
                </a:cubicBezTo>
                <a:cubicBezTo>
                  <a:pt x="1269" y="129"/>
                  <a:pt x="1269" y="129"/>
                  <a:pt x="1269" y="129"/>
                </a:cubicBezTo>
                <a:cubicBezTo>
                  <a:pt x="1271" y="124"/>
                  <a:pt x="1274" y="120"/>
                  <a:pt x="1278" y="118"/>
                </a:cubicBezTo>
                <a:cubicBezTo>
                  <a:pt x="1282" y="115"/>
                  <a:pt x="1286" y="114"/>
                  <a:pt x="1291" y="114"/>
                </a:cubicBezTo>
                <a:cubicBezTo>
                  <a:pt x="1295" y="114"/>
                  <a:pt x="1299" y="114"/>
                  <a:pt x="1301" y="116"/>
                </a:cubicBezTo>
                <a:cubicBezTo>
                  <a:pt x="1299" y="145"/>
                  <a:pt x="1299" y="145"/>
                  <a:pt x="1299" y="145"/>
                </a:cubicBezTo>
                <a:cubicBezTo>
                  <a:pt x="1297" y="144"/>
                  <a:pt x="1296" y="143"/>
                  <a:pt x="1293" y="143"/>
                </a:cubicBezTo>
                <a:cubicBezTo>
                  <a:pt x="1291" y="143"/>
                  <a:pt x="1289" y="142"/>
                  <a:pt x="1288" y="142"/>
                </a:cubicBezTo>
                <a:cubicBezTo>
                  <a:pt x="1276" y="142"/>
                  <a:pt x="1270" y="150"/>
                  <a:pt x="1270" y="166"/>
                </a:cubicBezTo>
                <a:cubicBezTo>
                  <a:pt x="1270" y="204"/>
                  <a:pt x="1270" y="204"/>
                  <a:pt x="1270" y="204"/>
                </a:cubicBezTo>
                <a:cubicBezTo>
                  <a:pt x="1239" y="204"/>
                  <a:pt x="1239" y="204"/>
                  <a:pt x="1239" y="204"/>
                </a:cubicBezTo>
                <a:lnTo>
                  <a:pt x="1239" y="115"/>
                </a:lnTo>
                <a:close/>
                <a:moveTo>
                  <a:pt x="1195" y="150"/>
                </a:moveTo>
                <a:cubicBezTo>
                  <a:pt x="1195" y="145"/>
                  <a:pt x="1193" y="142"/>
                  <a:pt x="1191" y="139"/>
                </a:cubicBezTo>
                <a:cubicBezTo>
                  <a:pt x="1188" y="136"/>
                  <a:pt x="1184" y="135"/>
                  <a:pt x="1180" y="135"/>
                </a:cubicBezTo>
                <a:cubicBezTo>
                  <a:pt x="1172" y="135"/>
                  <a:pt x="1166" y="140"/>
                  <a:pt x="1164" y="150"/>
                </a:cubicBezTo>
                <a:lnTo>
                  <a:pt x="1195" y="150"/>
                </a:lnTo>
                <a:close/>
                <a:moveTo>
                  <a:pt x="1224" y="197"/>
                </a:moveTo>
                <a:cubicBezTo>
                  <a:pt x="1219" y="200"/>
                  <a:pt x="1214" y="203"/>
                  <a:pt x="1208" y="204"/>
                </a:cubicBezTo>
                <a:cubicBezTo>
                  <a:pt x="1201" y="206"/>
                  <a:pt x="1195" y="207"/>
                  <a:pt x="1188" y="207"/>
                </a:cubicBezTo>
                <a:cubicBezTo>
                  <a:pt x="1180" y="207"/>
                  <a:pt x="1172" y="206"/>
                  <a:pt x="1166" y="203"/>
                </a:cubicBezTo>
                <a:cubicBezTo>
                  <a:pt x="1159" y="201"/>
                  <a:pt x="1153" y="198"/>
                  <a:pt x="1149" y="194"/>
                </a:cubicBezTo>
                <a:cubicBezTo>
                  <a:pt x="1144" y="190"/>
                  <a:pt x="1141" y="185"/>
                  <a:pt x="1138" y="179"/>
                </a:cubicBezTo>
                <a:cubicBezTo>
                  <a:pt x="1136" y="173"/>
                  <a:pt x="1134" y="167"/>
                  <a:pt x="1134" y="160"/>
                </a:cubicBezTo>
                <a:cubicBezTo>
                  <a:pt x="1134" y="153"/>
                  <a:pt x="1136" y="146"/>
                  <a:pt x="1138" y="141"/>
                </a:cubicBezTo>
                <a:cubicBezTo>
                  <a:pt x="1140" y="135"/>
                  <a:pt x="1143" y="130"/>
                  <a:pt x="1147" y="126"/>
                </a:cubicBezTo>
                <a:cubicBezTo>
                  <a:pt x="1151" y="122"/>
                  <a:pt x="1156" y="118"/>
                  <a:pt x="1162" y="116"/>
                </a:cubicBezTo>
                <a:cubicBezTo>
                  <a:pt x="1168" y="114"/>
                  <a:pt x="1174" y="113"/>
                  <a:pt x="1181" y="113"/>
                </a:cubicBezTo>
                <a:cubicBezTo>
                  <a:pt x="1187" y="113"/>
                  <a:pt x="1193" y="114"/>
                  <a:pt x="1199" y="116"/>
                </a:cubicBezTo>
                <a:cubicBezTo>
                  <a:pt x="1204" y="118"/>
                  <a:pt x="1209" y="121"/>
                  <a:pt x="1212" y="125"/>
                </a:cubicBezTo>
                <a:cubicBezTo>
                  <a:pt x="1216" y="128"/>
                  <a:pt x="1219" y="133"/>
                  <a:pt x="1221" y="138"/>
                </a:cubicBezTo>
                <a:cubicBezTo>
                  <a:pt x="1223" y="144"/>
                  <a:pt x="1224" y="150"/>
                  <a:pt x="1224" y="157"/>
                </a:cubicBezTo>
                <a:cubicBezTo>
                  <a:pt x="1224" y="161"/>
                  <a:pt x="1224" y="165"/>
                  <a:pt x="1223" y="168"/>
                </a:cubicBezTo>
                <a:cubicBezTo>
                  <a:pt x="1165" y="168"/>
                  <a:pt x="1165" y="168"/>
                  <a:pt x="1165" y="168"/>
                </a:cubicBezTo>
                <a:cubicBezTo>
                  <a:pt x="1168" y="178"/>
                  <a:pt x="1176" y="183"/>
                  <a:pt x="1191" y="183"/>
                </a:cubicBezTo>
                <a:cubicBezTo>
                  <a:pt x="1194" y="183"/>
                  <a:pt x="1198" y="182"/>
                  <a:pt x="1203" y="181"/>
                </a:cubicBezTo>
                <a:cubicBezTo>
                  <a:pt x="1207" y="180"/>
                  <a:pt x="1211" y="179"/>
                  <a:pt x="1214" y="178"/>
                </a:cubicBezTo>
                <a:lnTo>
                  <a:pt x="1224" y="197"/>
                </a:lnTo>
                <a:close/>
                <a:moveTo>
                  <a:pt x="1077" y="148"/>
                </a:moveTo>
                <a:cubicBezTo>
                  <a:pt x="1062" y="103"/>
                  <a:pt x="1062" y="103"/>
                  <a:pt x="1062" y="103"/>
                </a:cubicBezTo>
                <a:cubicBezTo>
                  <a:pt x="1047" y="148"/>
                  <a:pt x="1047" y="148"/>
                  <a:pt x="1047" y="148"/>
                </a:cubicBezTo>
                <a:lnTo>
                  <a:pt x="1077" y="148"/>
                </a:lnTo>
                <a:close/>
                <a:moveTo>
                  <a:pt x="1046" y="73"/>
                </a:moveTo>
                <a:cubicBezTo>
                  <a:pt x="1081" y="73"/>
                  <a:pt x="1081" y="73"/>
                  <a:pt x="1081" y="73"/>
                </a:cubicBezTo>
                <a:cubicBezTo>
                  <a:pt x="1133" y="204"/>
                  <a:pt x="1133" y="204"/>
                  <a:pt x="1133" y="204"/>
                </a:cubicBezTo>
                <a:cubicBezTo>
                  <a:pt x="1096" y="204"/>
                  <a:pt x="1096" y="204"/>
                  <a:pt x="1096" y="204"/>
                </a:cubicBezTo>
                <a:cubicBezTo>
                  <a:pt x="1086" y="174"/>
                  <a:pt x="1086" y="174"/>
                  <a:pt x="1086" y="174"/>
                </a:cubicBezTo>
                <a:cubicBezTo>
                  <a:pt x="1039" y="174"/>
                  <a:pt x="1039" y="174"/>
                  <a:pt x="1039" y="174"/>
                </a:cubicBezTo>
                <a:cubicBezTo>
                  <a:pt x="1029" y="204"/>
                  <a:pt x="1029" y="204"/>
                  <a:pt x="1029" y="204"/>
                </a:cubicBezTo>
                <a:cubicBezTo>
                  <a:pt x="995" y="204"/>
                  <a:pt x="995" y="204"/>
                  <a:pt x="995" y="204"/>
                </a:cubicBezTo>
                <a:lnTo>
                  <a:pt x="1046" y="73"/>
                </a:lnTo>
                <a:close/>
                <a:moveTo>
                  <a:pt x="921" y="135"/>
                </a:moveTo>
                <a:cubicBezTo>
                  <a:pt x="914" y="135"/>
                  <a:pt x="911" y="137"/>
                  <a:pt x="911" y="140"/>
                </a:cubicBezTo>
                <a:cubicBezTo>
                  <a:pt x="911" y="142"/>
                  <a:pt x="912" y="144"/>
                  <a:pt x="914" y="145"/>
                </a:cubicBezTo>
                <a:cubicBezTo>
                  <a:pt x="916" y="146"/>
                  <a:pt x="919" y="147"/>
                  <a:pt x="924" y="148"/>
                </a:cubicBezTo>
                <a:cubicBezTo>
                  <a:pt x="935" y="151"/>
                  <a:pt x="943" y="154"/>
                  <a:pt x="948" y="159"/>
                </a:cubicBezTo>
                <a:cubicBezTo>
                  <a:pt x="952" y="164"/>
                  <a:pt x="955" y="170"/>
                  <a:pt x="955" y="179"/>
                </a:cubicBezTo>
                <a:cubicBezTo>
                  <a:pt x="955" y="187"/>
                  <a:pt x="951" y="194"/>
                  <a:pt x="944" y="199"/>
                </a:cubicBezTo>
                <a:cubicBezTo>
                  <a:pt x="937" y="204"/>
                  <a:pt x="928" y="207"/>
                  <a:pt x="915" y="207"/>
                </a:cubicBezTo>
                <a:cubicBezTo>
                  <a:pt x="908" y="207"/>
                  <a:pt x="901" y="206"/>
                  <a:pt x="895" y="204"/>
                </a:cubicBezTo>
                <a:cubicBezTo>
                  <a:pt x="888" y="203"/>
                  <a:pt x="883" y="201"/>
                  <a:pt x="880" y="198"/>
                </a:cubicBezTo>
                <a:cubicBezTo>
                  <a:pt x="890" y="180"/>
                  <a:pt x="890" y="180"/>
                  <a:pt x="890" y="180"/>
                </a:cubicBezTo>
                <a:cubicBezTo>
                  <a:pt x="893" y="181"/>
                  <a:pt x="897" y="182"/>
                  <a:pt x="901" y="183"/>
                </a:cubicBezTo>
                <a:cubicBezTo>
                  <a:pt x="905" y="184"/>
                  <a:pt x="909" y="184"/>
                  <a:pt x="913" y="184"/>
                </a:cubicBezTo>
                <a:cubicBezTo>
                  <a:pt x="920" y="184"/>
                  <a:pt x="924" y="182"/>
                  <a:pt x="924" y="179"/>
                </a:cubicBezTo>
                <a:cubicBezTo>
                  <a:pt x="924" y="178"/>
                  <a:pt x="924" y="177"/>
                  <a:pt x="924" y="176"/>
                </a:cubicBezTo>
                <a:cubicBezTo>
                  <a:pt x="923" y="176"/>
                  <a:pt x="923" y="175"/>
                  <a:pt x="922" y="175"/>
                </a:cubicBezTo>
                <a:cubicBezTo>
                  <a:pt x="921" y="174"/>
                  <a:pt x="919" y="173"/>
                  <a:pt x="918" y="173"/>
                </a:cubicBezTo>
                <a:cubicBezTo>
                  <a:pt x="916" y="172"/>
                  <a:pt x="914" y="172"/>
                  <a:pt x="911" y="171"/>
                </a:cubicBezTo>
                <a:cubicBezTo>
                  <a:pt x="906" y="170"/>
                  <a:pt x="901" y="168"/>
                  <a:pt x="897" y="166"/>
                </a:cubicBezTo>
                <a:cubicBezTo>
                  <a:pt x="893" y="164"/>
                  <a:pt x="890" y="162"/>
                  <a:pt x="888" y="160"/>
                </a:cubicBezTo>
                <a:cubicBezTo>
                  <a:pt x="885" y="157"/>
                  <a:pt x="884" y="155"/>
                  <a:pt x="883" y="152"/>
                </a:cubicBezTo>
                <a:cubicBezTo>
                  <a:pt x="881" y="148"/>
                  <a:pt x="881" y="145"/>
                  <a:pt x="881" y="141"/>
                </a:cubicBezTo>
                <a:cubicBezTo>
                  <a:pt x="881" y="132"/>
                  <a:pt x="884" y="125"/>
                  <a:pt x="891" y="120"/>
                </a:cubicBezTo>
                <a:cubicBezTo>
                  <a:pt x="898" y="115"/>
                  <a:pt x="907" y="113"/>
                  <a:pt x="919" y="113"/>
                </a:cubicBezTo>
                <a:cubicBezTo>
                  <a:pt x="925" y="113"/>
                  <a:pt x="931" y="113"/>
                  <a:pt x="936" y="115"/>
                </a:cubicBezTo>
                <a:cubicBezTo>
                  <a:pt x="942" y="116"/>
                  <a:pt x="947" y="117"/>
                  <a:pt x="951" y="120"/>
                </a:cubicBezTo>
                <a:cubicBezTo>
                  <a:pt x="948" y="142"/>
                  <a:pt x="948" y="142"/>
                  <a:pt x="948" y="142"/>
                </a:cubicBezTo>
                <a:cubicBezTo>
                  <a:pt x="943" y="140"/>
                  <a:pt x="939" y="138"/>
                  <a:pt x="934" y="137"/>
                </a:cubicBezTo>
                <a:cubicBezTo>
                  <a:pt x="929" y="136"/>
                  <a:pt x="925" y="135"/>
                  <a:pt x="921" y="135"/>
                </a:cubicBezTo>
                <a:moveTo>
                  <a:pt x="780" y="115"/>
                </a:moveTo>
                <a:cubicBezTo>
                  <a:pt x="810" y="115"/>
                  <a:pt x="810" y="115"/>
                  <a:pt x="810" y="115"/>
                </a:cubicBezTo>
                <a:cubicBezTo>
                  <a:pt x="810" y="126"/>
                  <a:pt x="810" y="126"/>
                  <a:pt x="810" y="126"/>
                </a:cubicBezTo>
                <a:cubicBezTo>
                  <a:pt x="812" y="122"/>
                  <a:pt x="816" y="119"/>
                  <a:pt x="820" y="116"/>
                </a:cubicBezTo>
                <a:cubicBezTo>
                  <a:pt x="825" y="114"/>
                  <a:pt x="830" y="113"/>
                  <a:pt x="836" y="113"/>
                </a:cubicBezTo>
                <a:cubicBezTo>
                  <a:pt x="846" y="113"/>
                  <a:pt x="853" y="116"/>
                  <a:pt x="859" y="122"/>
                </a:cubicBezTo>
                <a:cubicBezTo>
                  <a:pt x="864" y="128"/>
                  <a:pt x="866" y="138"/>
                  <a:pt x="866" y="150"/>
                </a:cubicBezTo>
                <a:cubicBezTo>
                  <a:pt x="866" y="204"/>
                  <a:pt x="866" y="204"/>
                  <a:pt x="866" y="204"/>
                </a:cubicBezTo>
                <a:cubicBezTo>
                  <a:pt x="836" y="204"/>
                  <a:pt x="836" y="204"/>
                  <a:pt x="836" y="204"/>
                </a:cubicBezTo>
                <a:cubicBezTo>
                  <a:pt x="836" y="156"/>
                  <a:pt x="836" y="156"/>
                  <a:pt x="836" y="156"/>
                </a:cubicBezTo>
                <a:cubicBezTo>
                  <a:pt x="836" y="145"/>
                  <a:pt x="832" y="140"/>
                  <a:pt x="824" y="140"/>
                </a:cubicBezTo>
                <a:cubicBezTo>
                  <a:pt x="819" y="140"/>
                  <a:pt x="816" y="142"/>
                  <a:pt x="814" y="144"/>
                </a:cubicBezTo>
                <a:cubicBezTo>
                  <a:pt x="812" y="147"/>
                  <a:pt x="810" y="152"/>
                  <a:pt x="810" y="157"/>
                </a:cubicBezTo>
                <a:cubicBezTo>
                  <a:pt x="810" y="204"/>
                  <a:pt x="810" y="204"/>
                  <a:pt x="810" y="204"/>
                </a:cubicBezTo>
                <a:cubicBezTo>
                  <a:pt x="780" y="204"/>
                  <a:pt x="780" y="204"/>
                  <a:pt x="780" y="204"/>
                </a:cubicBezTo>
                <a:lnTo>
                  <a:pt x="780" y="115"/>
                </a:lnTo>
                <a:close/>
                <a:moveTo>
                  <a:pt x="729" y="115"/>
                </a:moveTo>
                <a:cubicBezTo>
                  <a:pt x="760" y="115"/>
                  <a:pt x="760" y="115"/>
                  <a:pt x="760" y="115"/>
                </a:cubicBezTo>
                <a:cubicBezTo>
                  <a:pt x="760" y="204"/>
                  <a:pt x="760" y="204"/>
                  <a:pt x="760" y="204"/>
                </a:cubicBezTo>
                <a:cubicBezTo>
                  <a:pt x="729" y="204"/>
                  <a:pt x="729" y="204"/>
                  <a:pt x="729" y="204"/>
                </a:cubicBezTo>
                <a:lnTo>
                  <a:pt x="729" y="115"/>
                </a:lnTo>
                <a:close/>
                <a:moveTo>
                  <a:pt x="744" y="101"/>
                </a:moveTo>
                <a:cubicBezTo>
                  <a:pt x="739" y="101"/>
                  <a:pt x="735" y="100"/>
                  <a:pt x="732" y="97"/>
                </a:cubicBezTo>
                <a:cubicBezTo>
                  <a:pt x="729" y="94"/>
                  <a:pt x="727" y="90"/>
                  <a:pt x="727" y="85"/>
                </a:cubicBezTo>
                <a:cubicBezTo>
                  <a:pt x="727" y="80"/>
                  <a:pt x="729" y="76"/>
                  <a:pt x="732" y="73"/>
                </a:cubicBezTo>
                <a:cubicBezTo>
                  <a:pt x="735" y="70"/>
                  <a:pt x="739" y="68"/>
                  <a:pt x="744" y="68"/>
                </a:cubicBezTo>
                <a:cubicBezTo>
                  <a:pt x="749" y="68"/>
                  <a:pt x="753" y="70"/>
                  <a:pt x="757" y="73"/>
                </a:cubicBezTo>
                <a:cubicBezTo>
                  <a:pt x="760" y="76"/>
                  <a:pt x="762" y="80"/>
                  <a:pt x="762" y="85"/>
                </a:cubicBezTo>
                <a:cubicBezTo>
                  <a:pt x="762" y="90"/>
                  <a:pt x="760" y="94"/>
                  <a:pt x="757" y="97"/>
                </a:cubicBezTo>
                <a:cubicBezTo>
                  <a:pt x="753" y="100"/>
                  <a:pt x="749" y="101"/>
                  <a:pt x="744" y="101"/>
                </a:cubicBezTo>
                <a:moveTo>
                  <a:pt x="676" y="73"/>
                </a:moveTo>
                <a:cubicBezTo>
                  <a:pt x="707" y="73"/>
                  <a:pt x="707" y="73"/>
                  <a:pt x="707" y="73"/>
                </a:cubicBezTo>
                <a:cubicBezTo>
                  <a:pt x="707" y="204"/>
                  <a:pt x="707" y="204"/>
                  <a:pt x="707" y="204"/>
                </a:cubicBezTo>
                <a:cubicBezTo>
                  <a:pt x="676" y="204"/>
                  <a:pt x="676" y="204"/>
                  <a:pt x="676" y="204"/>
                </a:cubicBezTo>
                <a:lnTo>
                  <a:pt x="676" y="73"/>
                </a:lnTo>
                <a:close/>
                <a:moveTo>
                  <a:pt x="625" y="73"/>
                </a:moveTo>
                <a:cubicBezTo>
                  <a:pt x="656" y="73"/>
                  <a:pt x="656" y="73"/>
                  <a:pt x="656" y="73"/>
                </a:cubicBezTo>
                <a:cubicBezTo>
                  <a:pt x="656" y="204"/>
                  <a:pt x="656" y="204"/>
                  <a:pt x="656" y="204"/>
                </a:cubicBezTo>
                <a:cubicBezTo>
                  <a:pt x="625" y="204"/>
                  <a:pt x="625" y="204"/>
                  <a:pt x="625" y="204"/>
                </a:cubicBezTo>
                <a:lnTo>
                  <a:pt x="625" y="73"/>
                </a:lnTo>
                <a:close/>
                <a:moveTo>
                  <a:pt x="564" y="181"/>
                </a:moveTo>
                <a:cubicBezTo>
                  <a:pt x="570" y="181"/>
                  <a:pt x="574" y="179"/>
                  <a:pt x="578" y="175"/>
                </a:cubicBezTo>
                <a:cubicBezTo>
                  <a:pt x="581" y="171"/>
                  <a:pt x="583" y="166"/>
                  <a:pt x="583" y="160"/>
                </a:cubicBezTo>
                <a:cubicBezTo>
                  <a:pt x="583" y="153"/>
                  <a:pt x="581" y="148"/>
                  <a:pt x="578" y="144"/>
                </a:cubicBezTo>
                <a:cubicBezTo>
                  <a:pt x="574" y="140"/>
                  <a:pt x="570" y="139"/>
                  <a:pt x="564" y="139"/>
                </a:cubicBezTo>
                <a:cubicBezTo>
                  <a:pt x="558" y="139"/>
                  <a:pt x="553" y="140"/>
                  <a:pt x="550" y="144"/>
                </a:cubicBezTo>
                <a:cubicBezTo>
                  <a:pt x="546" y="148"/>
                  <a:pt x="544" y="153"/>
                  <a:pt x="544" y="160"/>
                </a:cubicBezTo>
                <a:cubicBezTo>
                  <a:pt x="544" y="166"/>
                  <a:pt x="546" y="171"/>
                  <a:pt x="550" y="175"/>
                </a:cubicBezTo>
                <a:cubicBezTo>
                  <a:pt x="553" y="179"/>
                  <a:pt x="558" y="181"/>
                  <a:pt x="564" y="181"/>
                </a:cubicBezTo>
                <a:moveTo>
                  <a:pt x="564" y="207"/>
                </a:moveTo>
                <a:cubicBezTo>
                  <a:pt x="557" y="207"/>
                  <a:pt x="550" y="205"/>
                  <a:pt x="544" y="203"/>
                </a:cubicBezTo>
                <a:cubicBezTo>
                  <a:pt x="538" y="200"/>
                  <a:pt x="533" y="197"/>
                  <a:pt x="529" y="192"/>
                </a:cubicBezTo>
                <a:cubicBezTo>
                  <a:pt x="524" y="188"/>
                  <a:pt x="521" y="183"/>
                  <a:pt x="518" y="177"/>
                </a:cubicBezTo>
                <a:cubicBezTo>
                  <a:pt x="516" y="171"/>
                  <a:pt x="515" y="164"/>
                  <a:pt x="515" y="158"/>
                </a:cubicBezTo>
                <a:cubicBezTo>
                  <a:pt x="515" y="151"/>
                  <a:pt x="516" y="145"/>
                  <a:pt x="518" y="139"/>
                </a:cubicBezTo>
                <a:cubicBezTo>
                  <a:pt x="521" y="134"/>
                  <a:pt x="524" y="129"/>
                  <a:pt x="529" y="125"/>
                </a:cubicBezTo>
                <a:cubicBezTo>
                  <a:pt x="533" y="121"/>
                  <a:pt x="538" y="118"/>
                  <a:pt x="544" y="116"/>
                </a:cubicBezTo>
                <a:cubicBezTo>
                  <a:pt x="550" y="114"/>
                  <a:pt x="557" y="113"/>
                  <a:pt x="564" y="113"/>
                </a:cubicBezTo>
                <a:cubicBezTo>
                  <a:pt x="571" y="113"/>
                  <a:pt x="577" y="114"/>
                  <a:pt x="583" y="116"/>
                </a:cubicBezTo>
                <a:cubicBezTo>
                  <a:pt x="589" y="118"/>
                  <a:pt x="594" y="122"/>
                  <a:pt x="599" y="126"/>
                </a:cubicBezTo>
                <a:cubicBezTo>
                  <a:pt x="603" y="130"/>
                  <a:pt x="606" y="135"/>
                  <a:pt x="609" y="141"/>
                </a:cubicBezTo>
                <a:cubicBezTo>
                  <a:pt x="611" y="147"/>
                  <a:pt x="612" y="153"/>
                  <a:pt x="612" y="160"/>
                </a:cubicBezTo>
                <a:cubicBezTo>
                  <a:pt x="612" y="166"/>
                  <a:pt x="611" y="173"/>
                  <a:pt x="609" y="178"/>
                </a:cubicBezTo>
                <a:cubicBezTo>
                  <a:pt x="606" y="184"/>
                  <a:pt x="603" y="189"/>
                  <a:pt x="599" y="193"/>
                </a:cubicBezTo>
                <a:cubicBezTo>
                  <a:pt x="594" y="197"/>
                  <a:pt x="589" y="201"/>
                  <a:pt x="583" y="203"/>
                </a:cubicBezTo>
                <a:cubicBezTo>
                  <a:pt x="577" y="205"/>
                  <a:pt x="571" y="207"/>
                  <a:pt x="564" y="207"/>
                </a:cubicBezTo>
                <a:moveTo>
                  <a:pt x="507" y="192"/>
                </a:moveTo>
                <a:cubicBezTo>
                  <a:pt x="501" y="196"/>
                  <a:pt x="494" y="200"/>
                  <a:pt x="486" y="202"/>
                </a:cubicBezTo>
                <a:cubicBezTo>
                  <a:pt x="478" y="205"/>
                  <a:pt x="469" y="206"/>
                  <a:pt x="460" y="206"/>
                </a:cubicBezTo>
                <a:cubicBezTo>
                  <a:pt x="450" y="206"/>
                  <a:pt x="440" y="204"/>
                  <a:pt x="432" y="201"/>
                </a:cubicBezTo>
                <a:cubicBezTo>
                  <a:pt x="424" y="198"/>
                  <a:pt x="417" y="194"/>
                  <a:pt x="411" y="188"/>
                </a:cubicBezTo>
                <a:cubicBezTo>
                  <a:pt x="405" y="183"/>
                  <a:pt x="401" y="176"/>
                  <a:pt x="398" y="167"/>
                </a:cubicBezTo>
                <a:cubicBezTo>
                  <a:pt x="394" y="159"/>
                  <a:pt x="393" y="150"/>
                  <a:pt x="393" y="139"/>
                </a:cubicBezTo>
                <a:cubicBezTo>
                  <a:pt x="393" y="129"/>
                  <a:pt x="395" y="120"/>
                  <a:pt x="398" y="112"/>
                </a:cubicBezTo>
                <a:cubicBezTo>
                  <a:pt x="402" y="104"/>
                  <a:pt x="406" y="96"/>
                  <a:pt x="413" y="90"/>
                </a:cubicBezTo>
                <a:cubicBezTo>
                  <a:pt x="419" y="85"/>
                  <a:pt x="427" y="80"/>
                  <a:pt x="435" y="77"/>
                </a:cubicBezTo>
                <a:cubicBezTo>
                  <a:pt x="444" y="73"/>
                  <a:pt x="454" y="72"/>
                  <a:pt x="464" y="72"/>
                </a:cubicBezTo>
                <a:cubicBezTo>
                  <a:pt x="468" y="72"/>
                  <a:pt x="472" y="72"/>
                  <a:pt x="476" y="72"/>
                </a:cubicBezTo>
                <a:cubicBezTo>
                  <a:pt x="480" y="73"/>
                  <a:pt x="484" y="74"/>
                  <a:pt x="487" y="75"/>
                </a:cubicBezTo>
                <a:cubicBezTo>
                  <a:pt x="491" y="76"/>
                  <a:pt x="495" y="77"/>
                  <a:pt x="498" y="78"/>
                </a:cubicBezTo>
                <a:cubicBezTo>
                  <a:pt x="501" y="79"/>
                  <a:pt x="504" y="81"/>
                  <a:pt x="507" y="82"/>
                </a:cubicBezTo>
                <a:cubicBezTo>
                  <a:pt x="493" y="109"/>
                  <a:pt x="493" y="109"/>
                  <a:pt x="493" y="109"/>
                </a:cubicBezTo>
                <a:cubicBezTo>
                  <a:pt x="490" y="108"/>
                  <a:pt x="488" y="107"/>
                  <a:pt x="486" y="106"/>
                </a:cubicBezTo>
                <a:cubicBezTo>
                  <a:pt x="484" y="105"/>
                  <a:pt x="482" y="104"/>
                  <a:pt x="480" y="104"/>
                </a:cubicBezTo>
                <a:cubicBezTo>
                  <a:pt x="478" y="103"/>
                  <a:pt x="476" y="103"/>
                  <a:pt x="474" y="102"/>
                </a:cubicBezTo>
                <a:cubicBezTo>
                  <a:pt x="472" y="102"/>
                  <a:pt x="469" y="102"/>
                  <a:pt x="466" y="102"/>
                </a:cubicBezTo>
                <a:cubicBezTo>
                  <a:pt x="455" y="102"/>
                  <a:pt x="445" y="105"/>
                  <a:pt x="439" y="112"/>
                </a:cubicBezTo>
                <a:cubicBezTo>
                  <a:pt x="432" y="118"/>
                  <a:pt x="428" y="127"/>
                  <a:pt x="428" y="139"/>
                </a:cubicBezTo>
                <a:cubicBezTo>
                  <a:pt x="428" y="144"/>
                  <a:pt x="429" y="149"/>
                  <a:pt x="431" y="154"/>
                </a:cubicBezTo>
                <a:cubicBezTo>
                  <a:pt x="433" y="158"/>
                  <a:pt x="435" y="162"/>
                  <a:pt x="438" y="165"/>
                </a:cubicBezTo>
                <a:cubicBezTo>
                  <a:pt x="441" y="168"/>
                  <a:pt x="445" y="171"/>
                  <a:pt x="449" y="173"/>
                </a:cubicBezTo>
                <a:cubicBezTo>
                  <a:pt x="454" y="175"/>
                  <a:pt x="459" y="175"/>
                  <a:pt x="464" y="175"/>
                </a:cubicBezTo>
                <a:cubicBezTo>
                  <a:pt x="469" y="175"/>
                  <a:pt x="474" y="175"/>
                  <a:pt x="479" y="173"/>
                </a:cubicBezTo>
                <a:cubicBezTo>
                  <a:pt x="484" y="171"/>
                  <a:pt x="489" y="168"/>
                  <a:pt x="493" y="165"/>
                </a:cubicBezTo>
                <a:lnTo>
                  <a:pt x="507" y="192"/>
                </a:lnTo>
                <a:close/>
                <a:moveTo>
                  <a:pt x="126" y="2"/>
                </a:moveTo>
                <a:cubicBezTo>
                  <a:pt x="130" y="1"/>
                  <a:pt x="133" y="1"/>
                  <a:pt x="137" y="0"/>
                </a:cubicBezTo>
                <a:cubicBezTo>
                  <a:pt x="154" y="95"/>
                  <a:pt x="154" y="95"/>
                  <a:pt x="154" y="95"/>
                </a:cubicBezTo>
                <a:cubicBezTo>
                  <a:pt x="150" y="96"/>
                  <a:pt x="146" y="96"/>
                  <a:pt x="143" y="97"/>
                </a:cubicBezTo>
                <a:lnTo>
                  <a:pt x="126" y="2"/>
                </a:lnTo>
                <a:close/>
                <a:moveTo>
                  <a:pt x="122" y="107"/>
                </a:moveTo>
                <a:cubicBezTo>
                  <a:pt x="126" y="105"/>
                  <a:pt x="129" y="102"/>
                  <a:pt x="133" y="101"/>
                </a:cubicBezTo>
                <a:cubicBezTo>
                  <a:pt x="85" y="17"/>
                  <a:pt x="85" y="17"/>
                  <a:pt x="85" y="17"/>
                </a:cubicBezTo>
                <a:cubicBezTo>
                  <a:pt x="82" y="19"/>
                  <a:pt x="78" y="21"/>
                  <a:pt x="74" y="24"/>
                </a:cubicBezTo>
                <a:lnTo>
                  <a:pt x="122" y="107"/>
                </a:lnTo>
                <a:close/>
                <a:moveTo>
                  <a:pt x="95" y="160"/>
                </a:moveTo>
                <a:cubicBezTo>
                  <a:pt x="95" y="156"/>
                  <a:pt x="95" y="153"/>
                  <a:pt x="96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52"/>
                  <a:pt x="0" y="156"/>
                  <a:pt x="0" y="159"/>
                </a:cubicBezTo>
                <a:cubicBezTo>
                  <a:pt x="0" y="162"/>
                  <a:pt x="0" y="165"/>
                  <a:pt x="0" y="169"/>
                </a:cubicBezTo>
                <a:cubicBezTo>
                  <a:pt x="95" y="169"/>
                  <a:pt x="95" y="169"/>
                  <a:pt x="95" y="169"/>
                </a:cubicBezTo>
                <a:cubicBezTo>
                  <a:pt x="95" y="166"/>
                  <a:pt x="95" y="163"/>
                  <a:pt x="95" y="160"/>
                </a:cubicBezTo>
                <a:moveTo>
                  <a:pt x="224" y="160"/>
                </a:moveTo>
                <a:cubicBezTo>
                  <a:pt x="224" y="195"/>
                  <a:pt x="195" y="224"/>
                  <a:pt x="159" y="224"/>
                </a:cubicBezTo>
                <a:cubicBezTo>
                  <a:pt x="128" y="224"/>
                  <a:pt x="101" y="201"/>
                  <a:pt x="96" y="171"/>
                </a:cubicBezTo>
                <a:cubicBezTo>
                  <a:pt x="6" y="203"/>
                  <a:pt x="6" y="203"/>
                  <a:pt x="6" y="203"/>
                </a:cubicBezTo>
                <a:cubicBezTo>
                  <a:pt x="8" y="210"/>
                  <a:pt x="11" y="217"/>
                  <a:pt x="14" y="224"/>
                </a:cubicBezTo>
                <a:cubicBezTo>
                  <a:pt x="103" y="191"/>
                  <a:pt x="103" y="191"/>
                  <a:pt x="103" y="191"/>
                </a:cubicBezTo>
                <a:cubicBezTo>
                  <a:pt x="30" y="253"/>
                  <a:pt x="30" y="253"/>
                  <a:pt x="30" y="253"/>
                </a:cubicBezTo>
                <a:cubicBezTo>
                  <a:pt x="34" y="259"/>
                  <a:pt x="40" y="265"/>
                  <a:pt x="45" y="271"/>
                </a:cubicBezTo>
                <a:cubicBezTo>
                  <a:pt x="113" y="213"/>
                  <a:pt x="113" y="213"/>
                  <a:pt x="113" y="213"/>
                </a:cubicBezTo>
                <a:cubicBezTo>
                  <a:pt x="69" y="291"/>
                  <a:pt x="69" y="291"/>
                  <a:pt x="69" y="291"/>
                </a:cubicBezTo>
                <a:cubicBezTo>
                  <a:pt x="76" y="296"/>
                  <a:pt x="83" y="300"/>
                  <a:pt x="91" y="304"/>
                </a:cubicBezTo>
                <a:cubicBezTo>
                  <a:pt x="133" y="231"/>
                  <a:pt x="133" y="231"/>
                  <a:pt x="133" y="231"/>
                </a:cubicBezTo>
                <a:cubicBezTo>
                  <a:pt x="118" y="314"/>
                  <a:pt x="118" y="314"/>
                  <a:pt x="118" y="314"/>
                </a:cubicBezTo>
                <a:cubicBezTo>
                  <a:pt x="127" y="317"/>
                  <a:pt x="136" y="318"/>
                  <a:pt x="146" y="319"/>
                </a:cubicBezTo>
                <a:cubicBezTo>
                  <a:pt x="159" y="241"/>
                  <a:pt x="159" y="241"/>
                  <a:pt x="159" y="241"/>
                </a:cubicBezTo>
                <a:cubicBezTo>
                  <a:pt x="173" y="319"/>
                  <a:pt x="173" y="319"/>
                  <a:pt x="173" y="319"/>
                </a:cubicBezTo>
                <a:cubicBezTo>
                  <a:pt x="183" y="318"/>
                  <a:pt x="192" y="317"/>
                  <a:pt x="202" y="314"/>
                </a:cubicBezTo>
                <a:cubicBezTo>
                  <a:pt x="189" y="242"/>
                  <a:pt x="189" y="242"/>
                  <a:pt x="189" y="242"/>
                </a:cubicBezTo>
                <a:cubicBezTo>
                  <a:pt x="225" y="305"/>
                  <a:pt x="225" y="305"/>
                  <a:pt x="225" y="305"/>
                </a:cubicBezTo>
                <a:cubicBezTo>
                  <a:pt x="235" y="301"/>
                  <a:pt x="245" y="295"/>
                  <a:pt x="253" y="289"/>
                </a:cubicBezTo>
                <a:cubicBezTo>
                  <a:pt x="220" y="231"/>
                  <a:pt x="220" y="231"/>
                  <a:pt x="220" y="231"/>
                </a:cubicBezTo>
                <a:cubicBezTo>
                  <a:pt x="271" y="274"/>
                  <a:pt x="271" y="274"/>
                  <a:pt x="271" y="274"/>
                </a:cubicBezTo>
                <a:cubicBezTo>
                  <a:pt x="279" y="266"/>
                  <a:pt x="286" y="257"/>
                  <a:pt x="293" y="247"/>
                </a:cubicBezTo>
                <a:cubicBezTo>
                  <a:pt x="247" y="209"/>
                  <a:pt x="247" y="209"/>
                  <a:pt x="247" y="209"/>
                </a:cubicBezTo>
                <a:cubicBezTo>
                  <a:pt x="303" y="229"/>
                  <a:pt x="303" y="229"/>
                  <a:pt x="303" y="229"/>
                </a:cubicBezTo>
                <a:cubicBezTo>
                  <a:pt x="308" y="219"/>
                  <a:pt x="312" y="207"/>
                  <a:pt x="315" y="195"/>
                </a:cubicBezTo>
                <a:cubicBezTo>
                  <a:pt x="266" y="177"/>
                  <a:pt x="266" y="177"/>
                  <a:pt x="266" y="177"/>
                </a:cubicBezTo>
                <a:cubicBezTo>
                  <a:pt x="318" y="177"/>
                  <a:pt x="318" y="177"/>
                  <a:pt x="318" y="177"/>
                </a:cubicBezTo>
                <a:cubicBezTo>
                  <a:pt x="319" y="171"/>
                  <a:pt x="319" y="165"/>
                  <a:pt x="319" y="159"/>
                </a:cubicBezTo>
                <a:cubicBezTo>
                  <a:pt x="319" y="152"/>
                  <a:pt x="318" y="145"/>
                  <a:pt x="317" y="138"/>
                </a:cubicBezTo>
                <a:cubicBezTo>
                  <a:pt x="220" y="138"/>
                  <a:pt x="220" y="138"/>
                  <a:pt x="220" y="138"/>
                </a:cubicBezTo>
                <a:cubicBezTo>
                  <a:pt x="223" y="145"/>
                  <a:pt x="224" y="152"/>
                  <a:pt x="224" y="160"/>
                </a:cubicBezTo>
                <a:moveTo>
                  <a:pt x="97" y="145"/>
                </a:moveTo>
                <a:cubicBezTo>
                  <a:pt x="98" y="139"/>
                  <a:pt x="100" y="134"/>
                  <a:pt x="103" y="129"/>
                </a:cubicBezTo>
                <a:cubicBezTo>
                  <a:pt x="13" y="96"/>
                  <a:pt x="13" y="96"/>
                  <a:pt x="13" y="96"/>
                </a:cubicBezTo>
                <a:cubicBezTo>
                  <a:pt x="11" y="101"/>
                  <a:pt x="9" y="107"/>
                  <a:pt x="7" y="112"/>
                </a:cubicBezTo>
                <a:lnTo>
                  <a:pt x="97" y="145"/>
                </a:lnTo>
                <a:close/>
                <a:moveTo>
                  <a:pt x="280" y="54"/>
                </a:moveTo>
                <a:cubicBezTo>
                  <a:pt x="207" y="115"/>
                  <a:pt x="207" y="115"/>
                  <a:pt x="207" y="115"/>
                </a:cubicBezTo>
                <a:cubicBezTo>
                  <a:pt x="208" y="117"/>
                  <a:pt x="210" y="119"/>
                  <a:pt x="212" y="121"/>
                </a:cubicBezTo>
                <a:cubicBezTo>
                  <a:pt x="285" y="60"/>
                  <a:pt x="285" y="60"/>
                  <a:pt x="285" y="60"/>
                </a:cubicBezTo>
                <a:cubicBezTo>
                  <a:pt x="283" y="58"/>
                  <a:pt x="281" y="56"/>
                  <a:pt x="280" y="54"/>
                </a:cubicBezTo>
                <a:moveTo>
                  <a:pt x="243" y="23"/>
                </a:moveTo>
                <a:cubicBezTo>
                  <a:pt x="241" y="21"/>
                  <a:pt x="238" y="20"/>
                  <a:pt x="236" y="18"/>
                </a:cubicBezTo>
                <a:cubicBezTo>
                  <a:pt x="188" y="102"/>
                  <a:pt x="188" y="102"/>
                  <a:pt x="188" y="102"/>
                </a:cubicBezTo>
                <a:cubicBezTo>
                  <a:pt x="190" y="103"/>
                  <a:pt x="193" y="104"/>
                  <a:pt x="196" y="106"/>
                </a:cubicBezTo>
                <a:lnTo>
                  <a:pt x="243" y="23"/>
                </a:lnTo>
                <a:close/>
                <a:moveTo>
                  <a:pt x="116" y="112"/>
                </a:moveTo>
                <a:cubicBezTo>
                  <a:pt x="42" y="50"/>
                  <a:pt x="42" y="50"/>
                  <a:pt x="42" y="50"/>
                </a:cubicBezTo>
                <a:cubicBezTo>
                  <a:pt x="39" y="54"/>
                  <a:pt x="36" y="58"/>
                  <a:pt x="33" y="62"/>
                </a:cubicBezTo>
                <a:cubicBezTo>
                  <a:pt x="106" y="124"/>
                  <a:pt x="106" y="124"/>
                  <a:pt x="106" y="124"/>
                </a:cubicBezTo>
                <a:cubicBezTo>
                  <a:pt x="109" y="119"/>
                  <a:pt x="112" y="116"/>
                  <a:pt x="116" y="112"/>
                </a:cubicBezTo>
                <a:moveTo>
                  <a:pt x="166" y="95"/>
                </a:moveTo>
                <a:cubicBezTo>
                  <a:pt x="169" y="96"/>
                  <a:pt x="172" y="96"/>
                  <a:pt x="175" y="97"/>
                </a:cubicBezTo>
                <a:cubicBezTo>
                  <a:pt x="192" y="2"/>
                  <a:pt x="192" y="2"/>
                  <a:pt x="192" y="2"/>
                </a:cubicBezTo>
                <a:cubicBezTo>
                  <a:pt x="189" y="1"/>
                  <a:pt x="186" y="1"/>
                  <a:pt x="183" y="0"/>
                </a:cubicBezTo>
                <a:lnTo>
                  <a:pt x="166" y="9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609585"/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6650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| Whit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0" y="466828"/>
            <a:ext cx="6495845" cy="16176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pc="400" baseline="0"/>
            </a:lvl1pPr>
          </a:lstStyle>
          <a:p>
            <a:pPr lvl="0"/>
            <a:r>
              <a:rPr lang="en-US" dirty="0"/>
              <a:t>TITLE HERE. ALL CAPS. WHITE. 24 PT.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7397E52E-98A3-4984-931D-1E63DCDB9A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" y="2138819"/>
            <a:ext cx="6507888" cy="613853"/>
          </a:xfrm>
        </p:spPr>
        <p:txBody>
          <a:bodyPr anchor="t">
            <a:noAutofit/>
          </a:bodyPr>
          <a:lstStyle>
            <a:lvl1pPr marL="0" indent="0">
              <a:buNone/>
              <a:defRPr sz="1467" cap="all" spc="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 HERE. ALL CAPS. TERRA COTTA. 11 PT.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221D27-7279-4E5A-A354-B1B0C73D427F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>
              <a:solidFill>
                <a:srgbClr val="E4551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56E47-238B-4F65-BF44-6D8FA932FBBD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01517C5A-21C8-4A78-AA4B-D0D5DD5ADE52}" type="slidenum">
              <a:rPr>
                <a:solidFill>
                  <a:srgbClr val="FFFFFF"/>
                </a:solidFill>
              </a:rPr>
              <a:pPr algn="r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007196"/>
      </p:ext>
    </p:extLst>
  </p:cSld>
  <p:clrMapOvr>
    <a:masterClrMapping/>
  </p:clrMapOvr>
  <p:transition>
    <p:wipe dir="r"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| Black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00" y="466828"/>
            <a:ext cx="6495845" cy="16176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pc="400" baseline="0"/>
            </a:lvl1pPr>
          </a:lstStyle>
          <a:p>
            <a:pPr lvl="0"/>
            <a:r>
              <a:rPr lang="en-US" dirty="0"/>
              <a:t>TITLE HERE. ALL CAPS. BLACK.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67AA4070-7CFC-45F6-8A11-958B4586B16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" y="2138819"/>
            <a:ext cx="6507888" cy="613853"/>
          </a:xfrm>
        </p:spPr>
        <p:txBody>
          <a:bodyPr anchor="t">
            <a:noAutofit/>
          </a:bodyPr>
          <a:lstStyle>
            <a:lvl1pPr marL="0" indent="0">
              <a:buNone/>
              <a:defRPr sz="1467" cap="all" spc="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 HERE. ALL CAPS. TERRA COTTA. 11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45897C-23C1-436B-89DF-882EE349FC81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>
              <a:solidFill>
                <a:srgbClr val="E4551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CD10A-591E-4F9C-9814-BD8C78107065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01517C5A-21C8-4A78-AA4B-D0D5DD5ADE52}" type="slidenum">
              <a:rPr>
                <a:solidFill>
                  <a:srgbClr val="000000"/>
                </a:solidFill>
              </a:rPr>
              <a:pPr algn="r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104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 Slide | Solid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F4A54FD8-B531-0B4E-8934-C853C4D67D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2697276"/>
            <a:ext cx="6906408" cy="1617613"/>
          </a:xfrm>
          <a:prstGeom prst="rect">
            <a:avLst/>
          </a:prstGeom>
        </p:spPr>
        <p:txBody>
          <a:bodyPr anchor="b"/>
          <a:lstStyle>
            <a:lvl1pPr marL="0" marR="0" indent="0" algn="l" defTabSz="60955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40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HERE. ALL CAPS. white. 24 PT.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D31D793F-8D60-444C-B182-F47C65D273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1" y="4376176"/>
            <a:ext cx="6906408" cy="613853"/>
          </a:xfrm>
        </p:spPr>
        <p:txBody>
          <a:bodyPr anchor="t">
            <a:noAutofit/>
          </a:bodyPr>
          <a:lstStyle>
            <a:lvl1pPr marL="0" indent="0">
              <a:buNone/>
              <a:defRPr sz="1467" cap="all" spc="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 HERE. ALL CAPS. TERRA COTTA. 11 PT.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09600" y="609600"/>
            <a:ext cx="11582400" cy="0"/>
          </a:xfrm>
          <a:prstGeom prst="line">
            <a:avLst/>
          </a:prstGeom>
          <a:ln w="6350" cap="sq">
            <a:solidFill>
              <a:schemeClr val="accent1"/>
            </a:solidFill>
            <a:head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AAEC19-A6B2-4318-8059-930560E2463A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 spc="0"/>
            </a:lvl1pPr>
          </a:lstStyle>
          <a:p>
            <a:endParaRPr>
              <a:solidFill>
                <a:srgbClr val="E4551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B0D61B-C032-47A0-817B-E65EADC178ED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smtClean="0">
                <a:solidFill>
                  <a:srgbClr val="FFFFFF"/>
                </a:solidFill>
              </a:rPr>
              <a:pPr algn="r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450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 Slide | Solid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F4A54FD8-B531-0B4E-8934-C853C4D67D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2697276"/>
            <a:ext cx="6906408" cy="1617613"/>
          </a:xfrm>
          <a:prstGeom prst="rect">
            <a:avLst/>
          </a:prstGeom>
        </p:spPr>
        <p:txBody>
          <a:bodyPr anchor="b"/>
          <a:lstStyle>
            <a:lvl1pPr marL="0" marR="0" indent="0" algn="l" defTabSz="60955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40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HERE. ALL CAPS. black. 24 PT.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D31D793F-8D60-444C-B182-F47C65D273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3" y="4376176"/>
            <a:ext cx="6906408" cy="613853"/>
          </a:xfrm>
        </p:spPr>
        <p:txBody>
          <a:bodyPr anchor="t">
            <a:noAutofit/>
          </a:bodyPr>
          <a:lstStyle>
            <a:lvl1pPr marL="0" indent="0">
              <a:buNone/>
              <a:defRPr sz="1467" cap="all" spc="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 HERE. ALL CAPS. TERRA COTTA. 11 PT.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9600" y="609600"/>
            <a:ext cx="11582400" cy="9912"/>
          </a:xfrm>
          <a:prstGeom prst="line">
            <a:avLst/>
          </a:prstGeom>
          <a:ln w="6350" cap="sq">
            <a:solidFill>
              <a:schemeClr val="accent1"/>
            </a:solidFill>
            <a:head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4A3360-5419-403A-BF9A-FFDBE6F34F28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 spc="0"/>
            </a:lvl1pPr>
          </a:lstStyle>
          <a:p>
            <a:endParaRPr>
              <a:solidFill>
                <a:srgbClr val="E4551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8E21A3-FD86-4B24-9BF4-D756D4A8106C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smtClean="0">
                <a:solidFill>
                  <a:srgbClr val="000000"/>
                </a:solidFill>
              </a:rPr>
              <a:pPr algn="r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236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 Slide | Solid | Terra Cott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F4A54FD8-B531-0B4E-8934-C853C4D67D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2697276"/>
            <a:ext cx="6906408" cy="1617613"/>
          </a:xfrm>
          <a:prstGeom prst="rect">
            <a:avLst/>
          </a:prstGeom>
        </p:spPr>
        <p:txBody>
          <a:bodyPr anchor="b"/>
          <a:lstStyle>
            <a:lvl1pPr marL="0" marR="0" indent="0" algn="l" defTabSz="60955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40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HERE. ALL CAPS. WHITE. 24 PT.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D31D793F-8D60-444C-B182-F47C65D273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3" y="4376176"/>
            <a:ext cx="6906408" cy="613853"/>
          </a:xfrm>
        </p:spPr>
        <p:txBody>
          <a:bodyPr anchor="t">
            <a:noAutofit/>
          </a:bodyPr>
          <a:lstStyle>
            <a:lvl1pPr marL="0" indent="0">
              <a:buNone/>
              <a:defRPr sz="1467" cap="all" spc="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 HERE. ALL CAPS. white. 11 PT.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9600" y="609600"/>
            <a:ext cx="11582400" cy="9912"/>
          </a:xfrm>
          <a:prstGeom prst="line">
            <a:avLst/>
          </a:prstGeom>
          <a:ln w="6350" cap="sq">
            <a:solidFill>
              <a:schemeClr val="tx1"/>
            </a:solidFill>
            <a:head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4E10CE-6D19-4A8A-AAD8-85840FDD8F3C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 spc="0">
                <a:solidFill>
                  <a:schemeClr val="bg1"/>
                </a:solidFill>
              </a:defRPr>
            </a:lvl1pPr>
          </a:lstStyle>
          <a:p>
            <a:endParaRPr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4D1D29-7C65-4277-A32E-2FD693FAC8A7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smtClean="0">
                <a:solidFill>
                  <a:srgbClr val="FFFFFF"/>
                </a:solidFill>
              </a:rPr>
              <a:pPr algn="r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188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| Solid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9CF9688B-74D5-7B40-871D-F5EADB2DA9E6}"/>
              </a:ext>
            </a:extLst>
          </p:cNvPr>
          <p:cNvSpPr/>
          <p:nvPr userDrawn="1"/>
        </p:nvSpPr>
        <p:spPr>
          <a:xfrm>
            <a:off x="348899" y="345061"/>
            <a:ext cx="11494220" cy="5647183"/>
          </a:xfrm>
          <a:custGeom>
            <a:avLst/>
            <a:gdLst>
              <a:gd name="connsiteX0" fmla="*/ 385314 w 8620665"/>
              <a:gd name="connsiteY0" fmla="*/ 0 h 4014159"/>
              <a:gd name="connsiteX1" fmla="*/ 8620665 w 8620665"/>
              <a:gd name="connsiteY1" fmla="*/ 0 h 4014159"/>
              <a:gd name="connsiteX2" fmla="*/ 8620665 w 8620665"/>
              <a:gd name="connsiteY2" fmla="*/ 4014159 h 4014159"/>
              <a:gd name="connsiteX3" fmla="*/ 0 w 8620665"/>
              <a:gd name="connsiteY3" fmla="*/ 4014159 h 4014159"/>
              <a:gd name="connsiteX4" fmla="*/ 0 w 8620665"/>
              <a:gd name="connsiteY4" fmla="*/ 408317 h 4014159"/>
              <a:gd name="connsiteX0" fmla="*/ 304632 w 8620665"/>
              <a:gd name="connsiteY0" fmla="*/ 8965 h 4014159"/>
              <a:gd name="connsiteX1" fmla="*/ 8620665 w 8620665"/>
              <a:gd name="connsiteY1" fmla="*/ 0 h 4014159"/>
              <a:gd name="connsiteX2" fmla="*/ 8620665 w 8620665"/>
              <a:gd name="connsiteY2" fmla="*/ 4014159 h 4014159"/>
              <a:gd name="connsiteX3" fmla="*/ 0 w 8620665"/>
              <a:gd name="connsiteY3" fmla="*/ 4014159 h 4014159"/>
              <a:gd name="connsiteX4" fmla="*/ 0 w 8620665"/>
              <a:gd name="connsiteY4" fmla="*/ 408317 h 401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0665" h="4014159">
                <a:moveTo>
                  <a:pt x="304632" y="8965"/>
                </a:moveTo>
                <a:lnTo>
                  <a:pt x="8620665" y="0"/>
                </a:lnTo>
                <a:lnTo>
                  <a:pt x="8620665" y="4014159"/>
                </a:lnTo>
                <a:lnTo>
                  <a:pt x="0" y="4014159"/>
                </a:lnTo>
                <a:lnTo>
                  <a:pt x="0" y="408317"/>
                </a:lnTo>
              </a:path>
            </a:pathLst>
          </a:custGeom>
          <a:noFill/>
          <a:ln w="15875">
            <a:solidFill>
              <a:schemeClr val="tx1"/>
            </a:solidFill>
            <a:headEnd type="oval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D77F097C-CB5B-3641-B30F-3DA07CE8FD3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2509" y="5407141"/>
            <a:ext cx="6913501" cy="417931"/>
          </a:xfrm>
        </p:spPr>
        <p:txBody>
          <a:bodyPr anchor="t">
            <a:noAutofit/>
          </a:bodyPr>
          <a:lstStyle>
            <a:lvl1pPr marL="0" indent="0">
              <a:buNone/>
              <a:defRPr sz="1467" cap="all" spc="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 HERE. ALL CAPS. TERRA COTTA. 11 PT.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EE988F-F066-469F-B9DB-2509596932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99" y="2061405"/>
            <a:ext cx="10984992" cy="3345736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6000" spc="400" baseline="0">
                <a:ea typeface="+mn-ea"/>
              </a:defRPr>
            </a:lvl1pPr>
          </a:lstStyle>
          <a:p>
            <a:pPr lvl="0"/>
            <a:r>
              <a:rPr lang="en-US" dirty="0"/>
              <a:t>TRANSITION TITLE. </a:t>
            </a:r>
            <a:br>
              <a:rPr lang="en-US" dirty="0"/>
            </a:br>
            <a:r>
              <a:rPr lang="en-US" dirty="0"/>
              <a:t>ALL CAPS. WHITE. </a:t>
            </a:r>
            <a:br>
              <a:rPr lang="en-US" dirty="0"/>
            </a:br>
            <a:r>
              <a:rPr lang="en-US" dirty="0"/>
              <a:t>45 PT.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DB6529-7FFC-481C-8C50-839650D8F5EB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 spc="0"/>
            </a:lvl1pPr>
          </a:lstStyle>
          <a:p>
            <a:endParaRPr>
              <a:solidFill>
                <a:srgbClr val="E4551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30380-8D6C-48ED-B960-5D3CA89888C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smtClean="0">
                <a:solidFill>
                  <a:srgbClr val="FFFFFF"/>
                </a:solidFill>
              </a:rPr>
              <a:pPr algn="r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795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| Solid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9CF9688B-74D5-7B40-871D-F5EADB2DA9E6}"/>
              </a:ext>
            </a:extLst>
          </p:cNvPr>
          <p:cNvSpPr/>
          <p:nvPr userDrawn="1"/>
        </p:nvSpPr>
        <p:spPr>
          <a:xfrm>
            <a:off x="348899" y="345061"/>
            <a:ext cx="11494220" cy="5647183"/>
          </a:xfrm>
          <a:custGeom>
            <a:avLst/>
            <a:gdLst>
              <a:gd name="connsiteX0" fmla="*/ 385314 w 8620665"/>
              <a:gd name="connsiteY0" fmla="*/ 0 h 4014159"/>
              <a:gd name="connsiteX1" fmla="*/ 8620665 w 8620665"/>
              <a:gd name="connsiteY1" fmla="*/ 0 h 4014159"/>
              <a:gd name="connsiteX2" fmla="*/ 8620665 w 8620665"/>
              <a:gd name="connsiteY2" fmla="*/ 4014159 h 4014159"/>
              <a:gd name="connsiteX3" fmla="*/ 0 w 8620665"/>
              <a:gd name="connsiteY3" fmla="*/ 4014159 h 4014159"/>
              <a:gd name="connsiteX4" fmla="*/ 0 w 8620665"/>
              <a:gd name="connsiteY4" fmla="*/ 408317 h 4014159"/>
              <a:gd name="connsiteX0" fmla="*/ 304632 w 8620665"/>
              <a:gd name="connsiteY0" fmla="*/ 8965 h 4014159"/>
              <a:gd name="connsiteX1" fmla="*/ 8620665 w 8620665"/>
              <a:gd name="connsiteY1" fmla="*/ 0 h 4014159"/>
              <a:gd name="connsiteX2" fmla="*/ 8620665 w 8620665"/>
              <a:gd name="connsiteY2" fmla="*/ 4014159 h 4014159"/>
              <a:gd name="connsiteX3" fmla="*/ 0 w 8620665"/>
              <a:gd name="connsiteY3" fmla="*/ 4014159 h 4014159"/>
              <a:gd name="connsiteX4" fmla="*/ 0 w 8620665"/>
              <a:gd name="connsiteY4" fmla="*/ 408317 h 401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0665" h="4014159">
                <a:moveTo>
                  <a:pt x="304632" y="8965"/>
                </a:moveTo>
                <a:lnTo>
                  <a:pt x="8620665" y="0"/>
                </a:lnTo>
                <a:lnTo>
                  <a:pt x="8620665" y="4014159"/>
                </a:lnTo>
                <a:lnTo>
                  <a:pt x="0" y="4014159"/>
                </a:lnTo>
                <a:lnTo>
                  <a:pt x="0" y="408317"/>
                </a:lnTo>
              </a:path>
            </a:pathLst>
          </a:custGeom>
          <a:noFill/>
          <a:ln w="15875">
            <a:solidFill>
              <a:schemeClr val="tx1"/>
            </a:solidFill>
            <a:headEnd type="oval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D77F097C-CB5B-3641-B30F-3DA07CE8FD3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2509" y="5407141"/>
            <a:ext cx="6913501" cy="417931"/>
          </a:xfrm>
        </p:spPr>
        <p:txBody>
          <a:bodyPr anchor="t">
            <a:noAutofit/>
          </a:bodyPr>
          <a:lstStyle>
            <a:lvl1pPr marL="0" indent="0">
              <a:buNone/>
              <a:defRPr sz="1467" cap="all" spc="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 HERE. ALL CAPS. TERRA COTTA. 11 PT.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A2C1F3-FA25-47B6-8A37-E9A0CD151D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99" y="2061405"/>
            <a:ext cx="10984992" cy="3345736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6000" spc="400" baseline="0">
                <a:ea typeface="+mn-ea"/>
              </a:defRPr>
            </a:lvl1pPr>
          </a:lstStyle>
          <a:p>
            <a:pPr lvl="0"/>
            <a:r>
              <a:rPr lang="en-US" dirty="0"/>
              <a:t>TRANSITION TITLE. </a:t>
            </a:r>
            <a:br>
              <a:rPr lang="en-US" dirty="0"/>
            </a:br>
            <a:r>
              <a:rPr lang="en-US" dirty="0"/>
              <a:t>ALL CAPS. Black. </a:t>
            </a:r>
            <a:br>
              <a:rPr lang="en-US" dirty="0"/>
            </a:br>
            <a:r>
              <a:rPr lang="en-US" dirty="0"/>
              <a:t>45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2BE83E-D886-418F-9C93-2D5DEA9C348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 spc="0"/>
            </a:lvl1pPr>
          </a:lstStyle>
          <a:p>
            <a:endParaRPr>
              <a:solidFill>
                <a:srgbClr val="E4551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A2071B-2C30-49B6-95FF-C5CCFE8BAA73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smtClean="0">
                <a:solidFill>
                  <a:srgbClr val="000000"/>
                </a:solidFill>
              </a:rPr>
              <a:pPr algn="r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245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Two Columns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DB3C81C-40F3-42DA-9512-9E80A45B221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1166707"/>
            <a:ext cx="10972800" cy="411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67" b="0" cap="all" spc="400" baseline="0">
                <a:solidFill>
                  <a:schemeClr val="accent1"/>
                </a:solidFill>
              </a:defRPr>
            </a:lvl1pPr>
            <a:lvl2pPr marL="609555" indent="0">
              <a:buNone/>
              <a:defRPr sz="2667" b="1"/>
            </a:lvl2pPr>
            <a:lvl3pPr marL="1219110" indent="0">
              <a:buNone/>
              <a:defRPr sz="2400" b="1"/>
            </a:lvl3pPr>
            <a:lvl4pPr marL="1828664" indent="0">
              <a:buNone/>
              <a:defRPr sz="2133" b="1"/>
            </a:lvl4pPr>
            <a:lvl5pPr marL="2438218" indent="0">
              <a:buNone/>
              <a:defRPr sz="2133" b="1"/>
            </a:lvl5pPr>
            <a:lvl6pPr marL="3047772" indent="0">
              <a:buNone/>
              <a:defRPr sz="2133" b="1"/>
            </a:lvl6pPr>
            <a:lvl7pPr marL="3657327" indent="0">
              <a:buNone/>
              <a:defRPr sz="2133" b="1"/>
            </a:lvl7pPr>
            <a:lvl8pPr marL="4266880" indent="0">
              <a:buNone/>
              <a:defRPr sz="2133" b="1"/>
            </a:lvl8pPr>
            <a:lvl9pPr marL="4876435" indent="0">
              <a:buNone/>
              <a:defRPr sz="2133" b="1"/>
            </a:lvl9pPr>
          </a:lstStyle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ALL CAPS. TERRA COTTA. 11 PT.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0FBF85-F908-9543-AF8C-C05EF7A128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BLACK.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9D82DC-4516-4CFC-A86F-BFEA28FF5E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C5A4B9D-E5EB-4E0B-9B27-98BCC447BCE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753432"/>
            <a:ext cx="5386917" cy="4372672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F1C83059-51E5-4C78-98F2-FD7F352BC5B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93367" y="1754661"/>
            <a:ext cx="5386917" cy="4363921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22D29-83B6-4887-8B46-FACDF1A79E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spc="0"/>
            </a:lvl1pPr>
          </a:lstStyle>
          <a:p>
            <a:fld id="{A856570D-80A1-4F55-9613-ACB839BD0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5806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| Solid | Terra Cott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9CF9688B-74D5-7B40-871D-F5EADB2DA9E6}"/>
              </a:ext>
            </a:extLst>
          </p:cNvPr>
          <p:cNvSpPr/>
          <p:nvPr userDrawn="1"/>
        </p:nvSpPr>
        <p:spPr>
          <a:xfrm>
            <a:off x="348899" y="345061"/>
            <a:ext cx="11494220" cy="5647183"/>
          </a:xfrm>
          <a:custGeom>
            <a:avLst/>
            <a:gdLst>
              <a:gd name="connsiteX0" fmla="*/ 385314 w 8620665"/>
              <a:gd name="connsiteY0" fmla="*/ 0 h 4014159"/>
              <a:gd name="connsiteX1" fmla="*/ 8620665 w 8620665"/>
              <a:gd name="connsiteY1" fmla="*/ 0 h 4014159"/>
              <a:gd name="connsiteX2" fmla="*/ 8620665 w 8620665"/>
              <a:gd name="connsiteY2" fmla="*/ 4014159 h 4014159"/>
              <a:gd name="connsiteX3" fmla="*/ 0 w 8620665"/>
              <a:gd name="connsiteY3" fmla="*/ 4014159 h 4014159"/>
              <a:gd name="connsiteX4" fmla="*/ 0 w 8620665"/>
              <a:gd name="connsiteY4" fmla="*/ 408317 h 4014159"/>
              <a:gd name="connsiteX0" fmla="*/ 304632 w 8620665"/>
              <a:gd name="connsiteY0" fmla="*/ 8965 h 4014159"/>
              <a:gd name="connsiteX1" fmla="*/ 8620665 w 8620665"/>
              <a:gd name="connsiteY1" fmla="*/ 0 h 4014159"/>
              <a:gd name="connsiteX2" fmla="*/ 8620665 w 8620665"/>
              <a:gd name="connsiteY2" fmla="*/ 4014159 h 4014159"/>
              <a:gd name="connsiteX3" fmla="*/ 0 w 8620665"/>
              <a:gd name="connsiteY3" fmla="*/ 4014159 h 4014159"/>
              <a:gd name="connsiteX4" fmla="*/ 0 w 8620665"/>
              <a:gd name="connsiteY4" fmla="*/ 408317 h 401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0665" h="4014159">
                <a:moveTo>
                  <a:pt x="304632" y="8965"/>
                </a:moveTo>
                <a:lnTo>
                  <a:pt x="8620665" y="0"/>
                </a:lnTo>
                <a:lnTo>
                  <a:pt x="8620665" y="4014159"/>
                </a:lnTo>
                <a:lnTo>
                  <a:pt x="0" y="4014159"/>
                </a:lnTo>
                <a:lnTo>
                  <a:pt x="0" y="408317"/>
                </a:lnTo>
              </a:path>
            </a:pathLst>
          </a:custGeom>
          <a:noFill/>
          <a:ln w="15875">
            <a:solidFill>
              <a:schemeClr val="tx1"/>
            </a:solidFill>
            <a:headEnd type="oval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D77F097C-CB5B-3641-B30F-3DA07CE8FD3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2509" y="5407141"/>
            <a:ext cx="6913501" cy="417931"/>
          </a:xfrm>
        </p:spPr>
        <p:txBody>
          <a:bodyPr anchor="t">
            <a:noAutofit/>
          </a:bodyPr>
          <a:lstStyle>
            <a:lvl1pPr marL="0" indent="0">
              <a:buNone/>
              <a:defRPr sz="1467" cap="all" spc="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 HERE. ALL CAPS. white. 11 PT.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91C7030-7C21-4D01-94C3-78400167FE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99" y="2061405"/>
            <a:ext cx="10984992" cy="3345736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6000" spc="400" baseline="0">
                <a:solidFill>
                  <a:schemeClr val="tx1"/>
                </a:solidFill>
                <a:ea typeface="+mn-ea"/>
              </a:defRPr>
            </a:lvl1pPr>
          </a:lstStyle>
          <a:p>
            <a:pPr lvl="0"/>
            <a:r>
              <a:rPr lang="en-US" dirty="0"/>
              <a:t>TRANSITION TITLE. </a:t>
            </a:r>
            <a:br>
              <a:rPr lang="en-US" dirty="0"/>
            </a:br>
            <a:r>
              <a:rPr lang="en-US" dirty="0"/>
              <a:t>ALL CAPS. WHITE. </a:t>
            </a:r>
            <a:br>
              <a:rPr lang="en-US" dirty="0"/>
            </a:br>
            <a:r>
              <a:rPr lang="en-US" dirty="0"/>
              <a:t>45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9FA3B2-D0F0-46D2-9466-44B642FC905B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 spc="0">
                <a:solidFill>
                  <a:schemeClr val="bg1"/>
                </a:solidFill>
              </a:defRPr>
            </a:lvl1pPr>
          </a:lstStyle>
          <a:p>
            <a:endParaRPr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3A297C-A2D6-40CA-AD99-EEB809D81A83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smtClean="0">
                <a:solidFill>
                  <a:srgbClr val="FFFFFF"/>
                </a:solidFill>
              </a:rPr>
              <a:pPr algn="r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820695"/>
      </p:ext>
    </p:extLst>
  </p:cSld>
  <p:clrMapOvr>
    <a:masterClrMapping/>
  </p:clrMapOvr>
  <p:transition>
    <p:wipe dir="r"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466827"/>
            <a:ext cx="11237379" cy="758500"/>
          </a:xfrm>
        </p:spPr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BLACK. 24 PT.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>
              <a:solidFill>
                <a:srgbClr val="E4551F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958B17C-FE6E-4F59-A161-671D59ABF9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09600" y="1166707"/>
            <a:ext cx="11237379" cy="411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67" b="0" cap="all" spc="400" baseline="0">
                <a:solidFill>
                  <a:schemeClr val="accent1"/>
                </a:solidFill>
              </a:defRPr>
            </a:lvl1pPr>
            <a:lvl2pPr marL="609555" indent="0">
              <a:buNone/>
              <a:defRPr sz="2667" b="1"/>
            </a:lvl2pPr>
            <a:lvl3pPr marL="1219110" indent="0">
              <a:buNone/>
              <a:defRPr sz="2400" b="1"/>
            </a:lvl3pPr>
            <a:lvl4pPr marL="1828664" indent="0">
              <a:buNone/>
              <a:defRPr sz="2133" b="1"/>
            </a:lvl4pPr>
            <a:lvl5pPr marL="2438218" indent="0">
              <a:buNone/>
              <a:defRPr sz="2133" b="1"/>
            </a:lvl5pPr>
            <a:lvl6pPr marL="3047772" indent="0">
              <a:buNone/>
              <a:defRPr sz="2133" b="1"/>
            </a:lvl6pPr>
            <a:lvl7pPr marL="3657327" indent="0">
              <a:buNone/>
              <a:defRPr sz="2133" b="1"/>
            </a:lvl7pPr>
            <a:lvl8pPr marL="4266880" indent="0">
              <a:buNone/>
              <a:defRPr sz="2133" b="1"/>
            </a:lvl8pPr>
            <a:lvl9pPr marL="4876435" indent="0">
              <a:buNone/>
              <a:defRPr sz="2133" b="1"/>
            </a:lvl9pPr>
          </a:lstStyle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ALL CAPS. TERRA COTTA. 11 PT.</a:t>
            </a:r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5ABFF238-972F-FB40-BE5D-68E2F1D9EC2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93792" y="1641951"/>
            <a:ext cx="975360" cy="975360"/>
          </a:xfrm>
          <a:prstGeom prst="rect">
            <a:avLst/>
          </a:prstGeo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8EC76AE-7BE5-294B-9BF4-53BFFAFF7E7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93792" y="3030131"/>
            <a:ext cx="975360" cy="975360"/>
          </a:xfrm>
          <a:prstGeom prst="rect">
            <a:avLst/>
          </a:prstGeo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12D8180D-0D8E-B642-AD57-6BA7F62375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676400" y="3030131"/>
            <a:ext cx="975360" cy="975360"/>
          </a:xfrm>
          <a:prstGeom prst="rect">
            <a:avLst/>
          </a:prstGeo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E6A15E34-936C-DF49-858C-AB3A808ED2C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5008" y="4349837"/>
            <a:ext cx="975360" cy="975360"/>
          </a:xfrm>
          <a:prstGeom prst="rect">
            <a:avLst/>
          </a:prstGeo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4C68ADBA-D7D6-D342-AE08-FD1C53F945E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59024" y="4349837"/>
            <a:ext cx="975360" cy="975360"/>
          </a:xfrm>
          <a:prstGeom prst="rect">
            <a:avLst/>
          </a:prstGeo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E02ECDB4-5AD6-7C45-91D3-82FE33CE6D9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93792" y="4349837"/>
            <a:ext cx="975360" cy="975360"/>
          </a:xfrm>
          <a:prstGeom prst="rect">
            <a:avLst/>
          </a:prstGeo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B967F4E4-8CE7-2944-A00F-24639A4022F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040880" y="4349837"/>
            <a:ext cx="975360" cy="975360"/>
          </a:xfrm>
          <a:prstGeom prst="rect">
            <a:avLst/>
          </a:prstGeo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B6067C2E-8A1A-C24E-ABBB-BFD08C1671B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711184" y="4349837"/>
            <a:ext cx="975360" cy="975360"/>
          </a:xfrm>
          <a:prstGeom prst="rect">
            <a:avLst/>
          </a:prstGeo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356D8DE8-5B64-8D4D-9781-CB5B72A560F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0381488" y="4349837"/>
            <a:ext cx="975360" cy="975360"/>
          </a:xfrm>
          <a:prstGeom prst="rect">
            <a:avLst/>
          </a:prstGeo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4" name="Text Placeholder 59">
            <a:extLst>
              <a:ext uri="{FF2B5EF4-FFF2-40B4-BE49-F238E27FC236}">
                <a16:creationId xmlns:a16="http://schemas.microsoft.com/office/drawing/2014/main" id="{AAD068EC-C3F2-0F46-B6CB-4A760746362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39840" y="1806231"/>
            <a:ext cx="2072640" cy="486833"/>
          </a:xfrm>
          <a:prstGeom prst="rect">
            <a:avLst/>
          </a:prstGeom>
        </p:spPr>
        <p:txBody>
          <a:bodyPr lIns="0" bIns="0" anchor="b"/>
          <a:lstStyle>
            <a:lvl1pPr marL="10584" indent="0">
              <a:buNone/>
              <a:defRPr sz="1200" cap="all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HERE. ALL CAPS. BLACK. 9 PT.</a:t>
            </a:r>
          </a:p>
        </p:txBody>
      </p:sp>
      <p:sp>
        <p:nvSpPr>
          <p:cNvPr id="15" name="Text Placeholder 59">
            <a:extLst>
              <a:ext uri="{FF2B5EF4-FFF2-40B4-BE49-F238E27FC236}">
                <a16:creationId xmlns:a16="http://schemas.microsoft.com/office/drawing/2014/main" id="{46396501-5E4A-4547-BD0E-75445D8F480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39840" y="2300951"/>
            <a:ext cx="2072640" cy="322287"/>
          </a:xfrm>
          <a:prstGeom prst="rect">
            <a:avLst/>
          </a:prstGeom>
        </p:spPr>
        <p:txBody>
          <a:bodyPr lIns="0" bIns="0" anchor="t" anchorCtr="0"/>
          <a:lstStyle>
            <a:lvl1pPr marL="10584" indent="0">
              <a:buNone/>
              <a:defRPr sz="12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9 pt.</a:t>
            </a:r>
          </a:p>
        </p:txBody>
      </p:sp>
      <p:sp>
        <p:nvSpPr>
          <p:cNvPr id="16" name="Text Placeholder 59">
            <a:extLst>
              <a:ext uri="{FF2B5EF4-FFF2-40B4-BE49-F238E27FC236}">
                <a16:creationId xmlns:a16="http://schemas.microsoft.com/office/drawing/2014/main" id="{2603966A-E2D9-824B-A89F-EA677B9EFE1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859024" y="3175233"/>
            <a:ext cx="2072640" cy="486833"/>
          </a:xfrm>
          <a:prstGeom prst="rect">
            <a:avLst/>
          </a:prstGeom>
        </p:spPr>
        <p:txBody>
          <a:bodyPr lIns="0" bIns="0" anchor="b"/>
          <a:lstStyle>
            <a:lvl1pPr marL="10584" indent="0">
              <a:buNone/>
              <a:defRPr sz="1200" cap="all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HERE. ALL CAPS. BLACK. 9 PT.</a:t>
            </a:r>
          </a:p>
        </p:txBody>
      </p:sp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F306B794-F127-CD4A-AF19-BEEFCAA85BB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859024" y="3683205"/>
            <a:ext cx="2072640" cy="322287"/>
          </a:xfrm>
          <a:prstGeom prst="rect">
            <a:avLst/>
          </a:prstGeom>
        </p:spPr>
        <p:txBody>
          <a:bodyPr lIns="0" bIns="0" anchor="t" anchorCtr="0"/>
          <a:lstStyle>
            <a:lvl1pPr marL="10584" indent="0">
              <a:buNone/>
              <a:defRPr sz="12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9 pt.</a:t>
            </a:r>
          </a:p>
        </p:txBody>
      </p:sp>
      <p:sp>
        <p:nvSpPr>
          <p:cNvPr id="18" name="Text Placeholder 59">
            <a:extLst>
              <a:ext uri="{FF2B5EF4-FFF2-40B4-BE49-F238E27FC236}">
                <a16:creationId xmlns:a16="http://schemas.microsoft.com/office/drawing/2014/main" id="{34112D37-2205-B848-AC2E-BD4056D73F7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45009" y="5449718"/>
            <a:ext cx="1465491" cy="291367"/>
          </a:xfrm>
          <a:prstGeom prst="rect">
            <a:avLst/>
          </a:prstGeom>
        </p:spPr>
        <p:txBody>
          <a:bodyPr lIns="0" bIns="0" anchor="b"/>
          <a:lstStyle>
            <a:lvl1pPr marL="10584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067" cap="all" spc="0" baseline="0">
                <a:solidFill>
                  <a:schemeClr val="tx1"/>
                </a:solidFill>
              </a:defRPr>
            </a:lvl1pPr>
          </a:lstStyle>
          <a:p>
            <a:pPr marL="10584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BLACK. 8 PT.</a:t>
            </a:r>
          </a:p>
        </p:txBody>
      </p:sp>
      <p:sp>
        <p:nvSpPr>
          <p:cNvPr id="19" name="Text Placeholder 59">
            <a:extLst>
              <a:ext uri="{FF2B5EF4-FFF2-40B4-BE49-F238E27FC236}">
                <a16:creationId xmlns:a16="http://schemas.microsoft.com/office/drawing/2014/main" id="{F7F8772C-0E28-B04E-BD81-B40EF87AEC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45009" y="5755571"/>
            <a:ext cx="1465491" cy="328021"/>
          </a:xfrm>
          <a:prstGeom prst="rect">
            <a:avLst/>
          </a:prstGeom>
        </p:spPr>
        <p:txBody>
          <a:bodyPr lIns="0" bIns="0" anchor="t" anchorCtr="0"/>
          <a:lstStyle>
            <a:lvl1pPr marL="10584" indent="0">
              <a:buNone/>
              <a:defRPr sz="1067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20" name="Text Placeholder 59">
            <a:extLst>
              <a:ext uri="{FF2B5EF4-FFF2-40B4-BE49-F238E27FC236}">
                <a16:creationId xmlns:a16="http://schemas.microsoft.com/office/drawing/2014/main" id="{9227AD50-FBF9-A246-AF49-3CEF5A9B092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859024" y="5449718"/>
            <a:ext cx="1465491" cy="291367"/>
          </a:xfrm>
          <a:prstGeom prst="rect">
            <a:avLst/>
          </a:prstGeom>
        </p:spPr>
        <p:txBody>
          <a:bodyPr lIns="0" bIns="0" anchor="b"/>
          <a:lstStyle>
            <a:lvl1pPr marL="10584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067" cap="all" spc="0" baseline="0">
                <a:solidFill>
                  <a:schemeClr val="tx1"/>
                </a:solidFill>
              </a:defRPr>
            </a:lvl1pPr>
          </a:lstStyle>
          <a:p>
            <a:pPr marL="10584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BLACK. 8 PT.</a:t>
            </a:r>
          </a:p>
        </p:txBody>
      </p:sp>
      <p:sp>
        <p:nvSpPr>
          <p:cNvPr id="21" name="Text Placeholder 59">
            <a:extLst>
              <a:ext uri="{FF2B5EF4-FFF2-40B4-BE49-F238E27FC236}">
                <a16:creationId xmlns:a16="http://schemas.microsoft.com/office/drawing/2014/main" id="{A9801118-1422-A14E-BD94-22F26787C13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59024" y="5755571"/>
            <a:ext cx="1465491" cy="328021"/>
          </a:xfrm>
          <a:prstGeom prst="rect">
            <a:avLst/>
          </a:prstGeom>
        </p:spPr>
        <p:txBody>
          <a:bodyPr lIns="0" bIns="0" anchor="t" anchorCtr="0"/>
          <a:lstStyle>
            <a:lvl1pPr marL="10584" indent="0">
              <a:buNone/>
              <a:defRPr sz="1067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22" name="Text Placeholder 59">
            <a:extLst>
              <a:ext uri="{FF2B5EF4-FFF2-40B4-BE49-F238E27FC236}">
                <a16:creationId xmlns:a16="http://schemas.microsoft.com/office/drawing/2014/main" id="{DA83B46F-FD84-814E-B725-028067D91D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193792" y="5449718"/>
            <a:ext cx="1465491" cy="291367"/>
          </a:xfrm>
          <a:prstGeom prst="rect">
            <a:avLst/>
          </a:prstGeom>
        </p:spPr>
        <p:txBody>
          <a:bodyPr lIns="0" bIns="0" anchor="b"/>
          <a:lstStyle>
            <a:lvl1pPr marL="10584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067" cap="all" spc="0" baseline="0">
                <a:solidFill>
                  <a:schemeClr val="tx1"/>
                </a:solidFill>
              </a:defRPr>
            </a:lvl1pPr>
          </a:lstStyle>
          <a:p>
            <a:pPr marL="10584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BLACK. 8 PT.</a:t>
            </a:r>
          </a:p>
        </p:txBody>
      </p:sp>
      <p:sp>
        <p:nvSpPr>
          <p:cNvPr id="23" name="Text Placeholder 59">
            <a:extLst>
              <a:ext uri="{FF2B5EF4-FFF2-40B4-BE49-F238E27FC236}">
                <a16:creationId xmlns:a16="http://schemas.microsoft.com/office/drawing/2014/main" id="{7608E6CD-ACB2-4A4E-99C9-BA790309A6C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93792" y="5755571"/>
            <a:ext cx="1465491" cy="328021"/>
          </a:xfrm>
          <a:prstGeom prst="rect">
            <a:avLst/>
          </a:prstGeom>
        </p:spPr>
        <p:txBody>
          <a:bodyPr lIns="0" bIns="0" anchor="t" anchorCtr="0"/>
          <a:lstStyle>
            <a:lvl1pPr marL="10584" indent="0">
              <a:buNone/>
              <a:defRPr sz="1067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24" name="Text Placeholder 59">
            <a:extLst>
              <a:ext uri="{FF2B5EF4-FFF2-40B4-BE49-F238E27FC236}">
                <a16:creationId xmlns:a16="http://schemas.microsoft.com/office/drawing/2014/main" id="{34273060-1F39-A54E-B595-D24001E81C2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040880" y="5449718"/>
            <a:ext cx="1465491" cy="291367"/>
          </a:xfrm>
          <a:prstGeom prst="rect">
            <a:avLst/>
          </a:prstGeom>
        </p:spPr>
        <p:txBody>
          <a:bodyPr lIns="0" bIns="0" anchor="b"/>
          <a:lstStyle>
            <a:lvl1pPr marL="10584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067" cap="all" spc="0" baseline="0">
                <a:solidFill>
                  <a:schemeClr val="tx1"/>
                </a:solidFill>
              </a:defRPr>
            </a:lvl1pPr>
          </a:lstStyle>
          <a:p>
            <a:pPr marL="10584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BLACK. 8 PT.</a:t>
            </a:r>
          </a:p>
        </p:txBody>
      </p:sp>
      <p:sp>
        <p:nvSpPr>
          <p:cNvPr id="25" name="Text Placeholder 59">
            <a:extLst>
              <a:ext uri="{FF2B5EF4-FFF2-40B4-BE49-F238E27FC236}">
                <a16:creationId xmlns:a16="http://schemas.microsoft.com/office/drawing/2014/main" id="{DB3F8C38-E7FA-EC4B-B0EA-E8968653CAE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040880" y="5755571"/>
            <a:ext cx="1465491" cy="328021"/>
          </a:xfrm>
          <a:prstGeom prst="rect">
            <a:avLst/>
          </a:prstGeom>
        </p:spPr>
        <p:txBody>
          <a:bodyPr lIns="0" bIns="0" anchor="t" anchorCtr="0"/>
          <a:lstStyle>
            <a:lvl1pPr marL="10584" indent="0">
              <a:buNone/>
              <a:defRPr sz="1067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26" name="Text Placeholder 59">
            <a:extLst>
              <a:ext uri="{FF2B5EF4-FFF2-40B4-BE49-F238E27FC236}">
                <a16:creationId xmlns:a16="http://schemas.microsoft.com/office/drawing/2014/main" id="{C10AEC33-A230-184B-A765-7D4A74A8F4C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723755" y="5449718"/>
            <a:ext cx="1465491" cy="291367"/>
          </a:xfrm>
          <a:prstGeom prst="rect">
            <a:avLst/>
          </a:prstGeom>
        </p:spPr>
        <p:txBody>
          <a:bodyPr lIns="0" bIns="0" anchor="b"/>
          <a:lstStyle>
            <a:lvl1pPr marL="10584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067" cap="all" spc="0" baseline="0">
                <a:solidFill>
                  <a:schemeClr val="tx1"/>
                </a:solidFill>
              </a:defRPr>
            </a:lvl1pPr>
          </a:lstStyle>
          <a:p>
            <a:pPr marL="10584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BLACK. 8 PT.</a:t>
            </a:r>
          </a:p>
        </p:txBody>
      </p:sp>
      <p:sp>
        <p:nvSpPr>
          <p:cNvPr id="27" name="Text Placeholder 59">
            <a:extLst>
              <a:ext uri="{FF2B5EF4-FFF2-40B4-BE49-F238E27FC236}">
                <a16:creationId xmlns:a16="http://schemas.microsoft.com/office/drawing/2014/main" id="{9F2E478C-C4E9-4146-9EC3-D0C9AB7A659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723755" y="5755571"/>
            <a:ext cx="1465491" cy="328021"/>
          </a:xfrm>
          <a:prstGeom prst="rect">
            <a:avLst/>
          </a:prstGeom>
        </p:spPr>
        <p:txBody>
          <a:bodyPr lIns="0" bIns="0" anchor="t" anchorCtr="0"/>
          <a:lstStyle>
            <a:lvl1pPr marL="10584" indent="0">
              <a:buNone/>
              <a:defRPr sz="1067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81E76849-5610-2C40-93D4-822EF3028FBB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8674232" y="3030131"/>
            <a:ext cx="975360" cy="975360"/>
          </a:xfrm>
          <a:prstGeom prst="rect">
            <a:avLst/>
          </a:prstGeo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29" name="Text Placeholder 59">
            <a:extLst>
              <a:ext uri="{FF2B5EF4-FFF2-40B4-BE49-F238E27FC236}">
                <a16:creationId xmlns:a16="http://schemas.microsoft.com/office/drawing/2014/main" id="{11A9C59D-F39D-D14F-AF46-5BA85F56768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431280" y="3175233"/>
            <a:ext cx="2072640" cy="486833"/>
          </a:xfrm>
          <a:prstGeom prst="rect">
            <a:avLst/>
          </a:prstGeom>
        </p:spPr>
        <p:txBody>
          <a:bodyPr lIns="0" bIns="0" anchor="b"/>
          <a:lstStyle>
            <a:lvl1pPr marL="10584" indent="0">
              <a:buNone/>
              <a:defRPr sz="1200" cap="all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HERE. ALL CAPS. BLACK. 9 PT.</a:t>
            </a:r>
          </a:p>
        </p:txBody>
      </p:sp>
      <p:sp>
        <p:nvSpPr>
          <p:cNvPr id="30" name="Text Placeholder 59">
            <a:extLst>
              <a:ext uri="{FF2B5EF4-FFF2-40B4-BE49-F238E27FC236}">
                <a16:creationId xmlns:a16="http://schemas.microsoft.com/office/drawing/2014/main" id="{4695BFE7-6E66-EB4F-83FA-D531E3D06BC2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431280" y="3683205"/>
            <a:ext cx="2072640" cy="322287"/>
          </a:xfrm>
          <a:prstGeom prst="rect">
            <a:avLst/>
          </a:prstGeom>
        </p:spPr>
        <p:txBody>
          <a:bodyPr lIns="0" bIns="0" anchor="t" anchorCtr="0"/>
          <a:lstStyle>
            <a:lvl1pPr marL="10584" indent="0">
              <a:buNone/>
              <a:defRPr sz="12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9 pt.</a:t>
            </a:r>
          </a:p>
        </p:txBody>
      </p:sp>
      <p:sp>
        <p:nvSpPr>
          <p:cNvPr id="31" name="Text Placeholder 59">
            <a:extLst>
              <a:ext uri="{FF2B5EF4-FFF2-40B4-BE49-F238E27FC236}">
                <a16:creationId xmlns:a16="http://schemas.microsoft.com/office/drawing/2014/main" id="{81818247-7E1D-6647-BB1B-ACB36AE7600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819904" y="3174296"/>
            <a:ext cx="2072640" cy="486833"/>
          </a:xfrm>
          <a:prstGeom prst="rect">
            <a:avLst/>
          </a:prstGeom>
        </p:spPr>
        <p:txBody>
          <a:bodyPr lIns="0" bIns="0" anchor="b"/>
          <a:lstStyle>
            <a:lvl1pPr marL="10584" indent="0">
              <a:buNone/>
              <a:defRPr sz="1200" cap="all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HERE. ALL CAPS. BLACK. 9 PT.</a:t>
            </a:r>
          </a:p>
        </p:txBody>
      </p:sp>
      <p:sp>
        <p:nvSpPr>
          <p:cNvPr id="32" name="Text Placeholder 59">
            <a:extLst>
              <a:ext uri="{FF2B5EF4-FFF2-40B4-BE49-F238E27FC236}">
                <a16:creationId xmlns:a16="http://schemas.microsoft.com/office/drawing/2014/main" id="{4F1CECA1-565B-7540-B43C-49770A617ECB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819904" y="3683205"/>
            <a:ext cx="2072640" cy="322287"/>
          </a:xfrm>
          <a:prstGeom prst="rect">
            <a:avLst/>
          </a:prstGeom>
        </p:spPr>
        <p:txBody>
          <a:bodyPr lIns="0" bIns="0" anchor="t" anchorCtr="0"/>
          <a:lstStyle>
            <a:lvl1pPr marL="10584" indent="0">
              <a:buNone/>
              <a:defRPr sz="12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9 pt.</a:t>
            </a:r>
          </a:p>
        </p:txBody>
      </p:sp>
      <p:sp>
        <p:nvSpPr>
          <p:cNvPr id="33" name="Text Placeholder 59">
            <a:extLst>
              <a:ext uri="{FF2B5EF4-FFF2-40B4-BE49-F238E27FC236}">
                <a16:creationId xmlns:a16="http://schemas.microsoft.com/office/drawing/2014/main" id="{5A430AF1-FF22-0A4E-9AAB-B6FEC573BCF7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0381488" y="5449718"/>
            <a:ext cx="1465491" cy="291367"/>
          </a:xfrm>
          <a:prstGeom prst="rect">
            <a:avLst/>
          </a:prstGeom>
        </p:spPr>
        <p:txBody>
          <a:bodyPr lIns="0" bIns="0" anchor="b"/>
          <a:lstStyle>
            <a:lvl1pPr marL="10584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067" cap="all" spc="0" baseline="0">
                <a:solidFill>
                  <a:schemeClr val="tx1"/>
                </a:solidFill>
              </a:defRPr>
            </a:lvl1pPr>
          </a:lstStyle>
          <a:p>
            <a:pPr marL="10584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BLACK. 8 PT.</a:t>
            </a:r>
          </a:p>
        </p:txBody>
      </p:sp>
      <p:sp>
        <p:nvSpPr>
          <p:cNvPr id="34" name="Text Placeholder 59">
            <a:extLst>
              <a:ext uri="{FF2B5EF4-FFF2-40B4-BE49-F238E27FC236}">
                <a16:creationId xmlns:a16="http://schemas.microsoft.com/office/drawing/2014/main" id="{99BD1052-19CC-5A4B-9443-95FF06B7100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10381488" y="5755571"/>
            <a:ext cx="1465491" cy="328021"/>
          </a:xfrm>
          <a:prstGeom prst="rect">
            <a:avLst/>
          </a:prstGeom>
        </p:spPr>
        <p:txBody>
          <a:bodyPr lIns="0" bIns="0" anchor="t" anchorCtr="0"/>
          <a:lstStyle>
            <a:lvl1pPr marL="10584" indent="0">
              <a:buNone/>
              <a:defRPr sz="1067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5F1AE9EA-E293-486F-B3CE-4BF2AB9EE23C}"/>
              </a:ext>
            </a:extLst>
          </p:cNvPr>
          <p:cNvSpPr>
            <a:spLocks noGrp="1"/>
          </p:cNvSpPr>
          <p:nvPr>
            <p:ph type="sldNum" sz="quarter" idx="67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smtClean="0">
                <a:solidFill>
                  <a:srgbClr val="000000"/>
                </a:solidFill>
              </a:rPr>
              <a:pPr algn="r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342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466827"/>
            <a:ext cx="11322776" cy="758500"/>
          </a:xfrm>
        </p:spPr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White. 24 pt.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>
              <a:solidFill>
                <a:srgbClr val="E4551F"/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D6962E5-3DA9-814E-8D8E-BA7C9106E7C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09600" y="1166707"/>
            <a:ext cx="11322776" cy="411740"/>
          </a:xfrm>
        </p:spPr>
        <p:txBody>
          <a:bodyPr anchor="t">
            <a:normAutofit/>
          </a:bodyPr>
          <a:lstStyle>
            <a:lvl1pPr marL="0" indent="0">
              <a:buNone/>
              <a:defRPr sz="1467" b="0" cap="all" spc="400" baseline="0">
                <a:solidFill>
                  <a:schemeClr val="accent1"/>
                </a:solidFill>
              </a:defRPr>
            </a:lvl1pPr>
            <a:lvl2pPr marL="609555" indent="0">
              <a:buNone/>
              <a:defRPr sz="2667" b="1"/>
            </a:lvl2pPr>
            <a:lvl3pPr marL="1219110" indent="0">
              <a:buNone/>
              <a:defRPr sz="2400" b="1"/>
            </a:lvl3pPr>
            <a:lvl4pPr marL="1828664" indent="0">
              <a:buNone/>
              <a:defRPr sz="2133" b="1"/>
            </a:lvl4pPr>
            <a:lvl5pPr marL="2438218" indent="0">
              <a:buNone/>
              <a:defRPr sz="2133" b="1"/>
            </a:lvl5pPr>
            <a:lvl6pPr marL="3047772" indent="0">
              <a:buNone/>
              <a:defRPr sz="2133" b="1"/>
            </a:lvl6pPr>
            <a:lvl7pPr marL="3657327" indent="0">
              <a:buNone/>
              <a:defRPr sz="2133" b="1"/>
            </a:lvl7pPr>
            <a:lvl8pPr marL="4266880" indent="0">
              <a:buNone/>
              <a:defRPr sz="2133" b="1"/>
            </a:lvl8pPr>
            <a:lvl9pPr marL="4876435" indent="0">
              <a:buNone/>
              <a:defRPr sz="2133" b="1"/>
            </a:lvl9pPr>
          </a:lstStyle>
          <a:p>
            <a:pPr lvl="0"/>
            <a:r>
              <a:rPr lang="en-US" dirty="0"/>
              <a:t>SUBTITLE | ALL CAPS | TERRA COTTA | 11 PT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ABFF238-972F-FB40-BE5D-68E2F1D9EC2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193792" y="1666663"/>
            <a:ext cx="975360" cy="975360"/>
          </a:xfr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18EC76AE-7BE5-294B-9BF4-53BFFAFF7E7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93792" y="3054843"/>
            <a:ext cx="975360" cy="975360"/>
          </a:xfr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E6A15E34-936C-DF49-858C-AB3A808ED2C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5008" y="4374549"/>
            <a:ext cx="975360" cy="975360"/>
          </a:xfr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4C68ADBA-D7D6-D342-AE08-FD1C53F945E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59024" y="4374549"/>
            <a:ext cx="975360" cy="975360"/>
          </a:xfr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E02ECDB4-5AD6-7C45-91D3-82FE33CE6D9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193792" y="4374549"/>
            <a:ext cx="975360" cy="975360"/>
          </a:xfr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B967F4E4-8CE7-2944-A00F-24639A4022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040880" y="4374549"/>
            <a:ext cx="975360" cy="975360"/>
          </a:xfr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B6067C2E-8A1A-C24E-ABBB-BFD08C1671B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711184" y="4374549"/>
            <a:ext cx="975360" cy="975360"/>
          </a:xfr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356D8DE8-5B64-8D4D-9781-CB5B72A560F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0381488" y="4374549"/>
            <a:ext cx="975360" cy="975360"/>
          </a:xfr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227A2740-AC7D-7345-984A-5BD6779737F4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711184" y="3054843"/>
            <a:ext cx="975360" cy="975360"/>
          </a:xfr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5" name="Text Placeholder 59">
            <a:extLst>
              <a:ext uri="{FF2B5EF4-FFF2-40B4-BE49-F238E27FC236}">
                <a16:creationId xmlns:a16="http://schemas.microsoft.com/office/drawing/2014/main" id="{4ABFBA9D-330E-B447-889F-71B98260E15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39840" y="1821268"/>
            <a:ext cx="2072640" cy="486833"/>
          </a:xfrm>
        </p:spPr>
        <p:txBody>
          <a:bodyPr lIns="0" bIns="0" anchor="b"/>
          <a:lstStyle>
            <a:lvl1pPr marL="10584" indent="0">
              <a:buNone/>
              <a:defRPr sz="1200" cap="all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HERE. ALL CAPS. WHITE. 9 PT.</a:t>
            </a:r>
          </a:p>
        </p:txBody>
      </p:sp>
      <p:sp>
        <p:nvSpPr>
          <p:cNvPr id="16" name="Text Placeholder 59">
            <a:extLst>
              <a:ext uri="{FF2B5EF4-FFF2-40B4-BE49-F238E27FC236}">
                <a16:creationId xmlns:a16="http://schemas.microsoft.com/office/drawing/2014/main" id="{29383DA9-35EB-A841-B8E8-066B4EA04E9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39840" y="2325663"/>
            <a:ext cx="2072640" cy="322287"/>
          </a:xfrm>
        </p:spPr>
        <p:txBody>
          <a:bodyPr lIns="0" bIns="0" anchor="t" anchorCtr="0"/>
          <a:lstStyle>
            <a:lvl1pPr marL="10584" indent="0">
              <a:buNone/>
              <a:defRPr sz="12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9 pt.</a:t>
            </a:r>
          </a:p>
        </p:txBody>
      </p:sp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B4988776-510F-FE4F-9066-FE58CA4CE68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45008" y="5512585"/>
            <a:ext cx="1465491" cy="291367"/>
          </a:xfrm>
        </p:spPr>
        <p:txBody>
          <a:bodyPr lIns="0" bIns="0" anchor="b"/>
          <a:lstStyle>
            <a:lvl1pPr marL="10584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067" cap="all" spc="0" baseline="0">
                <a:solidFill>
                  <a:schemeClr val="tx1"/>
                </a:solidFill>
              </a:defRPr>
            </a:lvl1pPr>
          </a:lstStyle>
          <a:p>
            <a:pPr marL="10584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WHITE. 8 PT.</a:t>
            </a:r>
          </a:p>
        </p:txBody>
      </p:sp>
      <p:sp>
        <p:nvSpPr>
          <p:cNvPr id="18" name="Text Placeholder 59">
            <a:extLst>
              <a:ext uri="{FF2B5EF4-FFF2-40B4-BE49-F238E27FC236}">
                <a16:creationId xmlns:a16="http://schemas.microsoft.com/office/drawing/2014/main" id="{5CA73BAF-90D6-DF40-BA83-5BBD69EFFCB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45008" y="5818438"/>
            <a:ext cx="1465491" cy="328021"/>
          </a:xfrm>
        </p:spPr>
        <p:txBody>
          <a:bodyPr lIns="0" bIns="0" anchor="t" anchorCtr="0"/>
          <a:lstStyle>
            <a:lvl1pPr marL="10584" indent="0">
              <a:buNone/>
              <a:defRPr sz="1067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19" name="Text Placeholder 59">
            <a:extLst>
              <a:ext uri="{FF2B5EF4-FFF2-40B4-BE49-F238E27FC236}">
                <a16:creationId xmlns:a16="http://schemas.microsoft.com/office/drawing/2014/main" id="{EDE97D3D-175D-6149-AF76-3EF0663BC7E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2822448" y="5512585"/>
            <a:ext cx="1465491" cy="291367"/>
          </a:xfrm>
        </p:spPr>
        <p:txBody>
          <a:bodyPr lIns="0" bIns="0" anchor="b"/>
          <a:lstStyle>
            <a:lvl1pPr marL="10584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067" cap="all" spc="0" baseline="0">
                <a:solidFill>
                  <a:schemeClr val="tx1"/>
                </a:solidFill>
              </a:defRPr>
            </a:lvl1pPr>
          </a:lstStyle>
          <a:p>
            <a:pPr marL="10584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WHITE. 8 PT.</a:t>
            </a:r>
          </a:p>
        </p:txBody>
      </p:sp>
      <p:sp>
        <p:nvSpPr>
          <p:cNvPr id="20" name="Text Placeholder 59">
            <a:extLst>
              <a:ext uri="{FF2B5EF4-FFF2-40B4-BE49-F238E27FC236}">
                <a16:creationId xmlns:a16="http://schemas.microsoft.com/office/drawing/2014/main" id="{07AEE21D-ADEA-DA47-A36B-ED05986C0AD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822448" y="5818438"/>
            <a:ext cx="1465491" cy="328021"/>
          </a:xfrm>
        </p:spPr>
        <p:txBody>
          <a:bodyPr lIns="0" bIns="0" anchor="t" anchorCtr="0"/>
          <a:lstStyle>
            <a:lvl1pPr marL="10584" indent="0">
              <a:buNone/>
              <a:defRPr sz="1067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21" name="Text Placeholder 59">
            <a:extLst>
              <a:ext uri="{FF2B5EF4-FFF2-40B4-BE49-F238E27FC236}">
                <a16:creationId xmlns:a16="http://schemas.microsoft.com/office/drawing/2014/main" id="{A3570388-CF93-E14C-8871-B14FC996C8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193792" y="5512585"/>
            <a:ext cx="1465491" cy="291367"/>
          </a:xfrm>
        </p:spPr>
        <p:txBody>
          <a:bodyPr lIns="0" bIns="0" anchor="b"/>
          <a:lstStyle>
            <a:lvl1pPr marL="10584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067" cap="all" spc="0" baseline="0">
                <a:solidFill>
                  <a:schemeClr val="tx1"/>
                </a:solidFill>
              </a:defRPr>
            </a:lvl1pPr>
          </a:lstStyle>
          <a:p>
            <a:pPr marL="10584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WHITE. 8 PT.</a:t>
            </a:r>
          </a:p>
        </p:txBody>
      </p:sp>
      <p:sp>
        <p:nvSpPr>
          <p:cNvPr id="22" name="Text Placeholder 59">
            <a:extLst>
              <a:ext uri="{FF2B5EF4-FFF2-40B4-BE49-F238E27FC236}">
                <a16:creationId xmlns:a16="http://schemas.microsoft.com/office/drawing/2014/main" id="{B7D95C78-A9DC-5142-80B0-BEE8D025B55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193792" y="5818438"/>
            <a:ext cx="1465491" cy="328021"/>
          </a:xfrm>
        </p:spPr>
        <p:txBody>
          <a:bodyPr lIns="0" bIns="0" anchor="t" anchorCtr="0"/>
          <a:lstStyle>
            <a:lvl1pPr marL="10584" indent="0">
              <a:buNone/>
              <a:defRPr sz="1067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23" name="Text Placeholder 59">
            <a:extLst>
              <a:ext uri="{FF2B5EF4-FFF2-40B4-BE49-F238E27FC236}">
                <a16:creationId xmlns:a16="http://schemas.microsoft.com/office/drawing/2014/main" id="{5C20E454-7D71-6D49-8340-2C2C92BAB60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032647" y="5512585"/>
            <a:ext cx="1465491" cy="291367"/>
          </a:xfrm>
        </p:spPr>
        <p:txBody>
          <a:bodyPr lIns="0" bIns="0" anchor="b"/>
          <a:lstStyle>
            <a:lvl1pPr marL="10584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067" cap="all" spc="0" baseline="0">
                <a:solidFill>
                  <a:schemeClr val="tx1"/>
                </a:solidFill>
              </a:defRPr>
            </a:lvl1pPr>
          </a:lstStyle>
          <a:p>
            <a:pPr marL="10584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WHITE. 8 PT.</a:t>
            </a:r>
          </a:p>
        </p:txBody>
      </p:sp>
      <p:sp>
        <p:nvSpPr>
          <p:cNvPr id="24" name="Text Placeholder 59">
            <a:extLst>
              <a:ext uri="{FF2B5EF4-FFF2-40B4-BE49-F238E27FC236}">
                <a16:creationId xmlns:a16="http://schemas.microsoft.com/office/drawing/2014/main" id="{DC2A92B2-B90B-AC44-8367-CC89EF31785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032647" y="5818438"/>
            <a:ext cx="1465491" cy="328021"/>
          </a:xfrm>
        </p:spPr>
        <p:txBody>
          <a:bodyPr lIns="0" bIns="0" anchor="t" anchorCtr="0"/>
          <a:lstStyle>
            <a:lvl1pPr marL="10584" indent="0">
              <a:buNone/>
              <a:defRPr sz="1067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25" name="Text Placeholder 59">
            <a:extLst>
              <a:ext uri="{FF2B5EF4-FFF2-40B4-BE49-F238E27FC236}">
                <a16:creationId xmlns:a16="http://schemas.microsoft.com/office/drawing/2014/main" id="{DAA62298-769A-A843-804C-507D94C7C8D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737767" y="5516339"/>
            <a:ext cx="1465491" cy="291367"/>
          </a:xfrm>
        </p:spPr>
        <p:txBody>
          <a:bodyPr lIns="0" bIns="0" anchor="b"/>
          <a:lstStyle>
            <a:lvl1pPr marL="10584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067" cap="all" spc="0" baseline="0">
                <a:solidFill>
                  <a:schemeClr val="tx1"/>
                </a:solidFill>
              </a:defRPr>
            </a:lvl1pPr>
          </a:lstStyle>
          <a:p>
            <a:pPr marL="10584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WHITE. 8 PT.</a:t>
            </a:r>
          </a:p>
        </p:txBody>
      </p:sp>
      <p:sp>
        <p:nvSpPr>
          <p:cNvPr id="26" name="Text Placeholder 59">
            <a:extLst>
              <a:ext uri="{FF2B5EF4-FFF2-40B4-BE49-F238E27FC236}">
                <a16:creationId xmlns:a16="http://schemas.microsoft.com/office/drawing/2014/main" id="{90DB92DC-5B96-6947-9102-329E9AD6B4B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8737767" y="5822192"/>
            <a:ext cx="1465491" cy="328021"/>
          </a:xfrm>
        </p:spPr>
        <p:txBody>
          <a:bodyPr lIns="0" bIns="0" anchor="t" anchorCtr="0"/>
          <a:lstStyle>
            <a:lvl1pPr marL="10584" indent="0">
              <a:buNone/>
              <a:defRPr sz="1067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27" name="Text Placeholder 59">
            <a:extLst>
              <a:ext uri="{FF2B5EF4-FFF2-40B4-BE49-F238E27FC236}">
                <a16:creationId xmlns:a16="http://schemas.microsoft.com/office/drawing/2014/main" id="{11145940-26F6-D345-AEB5-DB00F76C7F1F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0381488" y="5512585"/>
            <a:ext cx="1465491" cy="291367"/>
          </a:xfrm>
        </p:spPr>
        <p:txBody>
          <a:bodyPr lIns="0" bIns="0" anchor="b"/>
          <a:lstStyle>
            <a:lvl1pPr marL="10584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067" cap="all" spc="0" baseline="0">
                <a:solidFill>
                  <a:schemeClr val="tx1"/>
                </a:solidFill>
              </a:defRPr>
            </a:lvl1pPr>
          </a:lstStyle>
          <a:p>
            <a:pPr marL="10584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WHITE. 8 PT.</a:t>
            </a:r>
          </a:p>
        </p:txBody>
      </p:sp>
      <p:sp>
        <p:nvSpPr>
          <p:cNvPr id="28" name="Text Placeholder 59">
            <a:extLst>
              <a:ext uri="{FF2B5EF4-FFF2-40B4-BE49-F238E27FC236}">
                <a16:creationId xmlns:a16="http://schemas.microsoft.com/office/drawing/2014/main" id="{7FC80356-24FA-3340-B9FC-DE1492BFA627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0381488" y="5818438"/>
            <a:ext cx="1465491" cy="328021"/>
          </a:xfrm>
        </p:spPr>
        <p:txBody>
          <a:bodyPr lIns="0" bIns="0" anchor="t" anchorCtr="0"/>
          <a:lstStyle>
            <a:lvl1pPr marL="10584" indent="0">
              <a:buNone/>
              <a:defRPr sz="1067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F8E227CA-C8B1-FD4F-9719-AC576682CC3A}"/>
              </a:ext>
            </a:extLst>
          </p:cNvPr>
          <p:cNvSpPr>
            <a:spLocks noGrp="1"/>
          </p:cNvSpPr>
          <p:nvPr>
            <p:ph type="pic" sz="quarter" idx="64" hasCustomPrompt="1"/>
          </p:nvPr>
        </p:nvSpPr>
        <p:spPr>
          <a:xfrm>
            <a:off x="1804416" y="3034200"/>
            <a:ext cx="975360" cy="975360"/>
          </a:xfrm>
        </p:spPr>
        <p:txBody>
          <a:bodyPr anchor="ctr"/>
          <a:lstStyle>
            <a:lvl1pPr marL="10584" indent="0" algn="ctr">
              <a:buNone/>
              <a:defRPr sz="100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30" name="Text Placeholder 59">
            <a:extLst>
              <a:ext uri="{FF2B5EF4-FFF2-40B4-BE49-F238E27FC236}">
                <a16:creationId xmlns:a16="http://schemas.microsoft.com/office/drawing/2014/main" id="{479DAFC0-5785-0446-A3E7-5BF65BCC02A9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339840" y="3214946"/>
            <a:ext cx="2072640" cy="486833"/>
          </a:xfrm>
        </p:spPr>
        <p:txBody>
          <a:bodyPr lIns="0" bIns="0" anchor="b"/>
          <a:lstStyle>
            <a:lvl1pPr marL="10584" indent="0">
              <a:buNone/>
              <a:defRPr sz="1200" cap="all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HERE. ALL CAPS. WHITE. 9 PT.</a:t>
            </a:r>
          </a:p>
        </p:txBody>
      </p:sp>
      <p:sp>
        <p:nvSpPr>
          <p:cNvPr id="31" name="Text Placeholder 59">
            <a:extLst>
              <a:ext uri="{FF2B5EF4-FFF2-40B4-BE49-F238E27FC236}">
                <a16:creationId xmlns:a16="http://schemas.microsoft.com/office/drawing/2014/main" id="{01FF4553-5F63-074B-8CB3-DF55725FEFB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339840" y="3712305"/>
            <a:ext cx="2072640" cy="322287"/>
          </a:xfrm>
        </p:spPr>
        <p:txBody>
          <a:bodyPr lIns="0" bIns="0" anchor="t" anchorCtr="0"/>
          <a:lstStyle>
            <a:lvl1pPr marL="10584" indent="0">
              <a:buNone/>
              <a:defRPr sz="12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9 pt.</a:t>
            </a:r>
          </a:p>
        </p:txBody>
      </p:sp>
      <p:sp>
        <p:nvSpPr>
          <p:cNvPr id="32" name="Text Placeholder 59">
            <a:extLst>
              <a:ext uri="{FF2B5EF4-FFF2-40B4-BE49-F238E27FC236}">
                <a16:creationId xmlns:a16="http://schemas.microsoft.com/office/drawing/2014/main" id="{2ACC479D-100C-AB4A-B437-FFCD18495B7E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2917848" y="3194665"/>
            <a:ext cx="2072640" cy="486833"/>
          </a:xfrm>
        </p:spPr>
        <p:txBody>
          <a:bodyPr lIns="0" bIns="0" anchor="b"/>
          <a:lstStyle>
            <a:lvl1pPr marL="10584" indent="0">
              <a:buNone/>
              <a:defRPr sz="1200" cap="all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HERE. ALL CAPS. WHITE. 9 PT.</a:t>
            </a:r>
          </a:p>
        </p:txBody>
      </p:sp>
      <p:sp>
        <p:nvSpPr>
          <p:cNvPr id="33" name="Text Placeholder 59">
            <a:extLst>
              <a:ext uri="{FF2B5EF4-FFF2-40B4-BE49-F238E27FC236}">
                <a16:creationId xmlns:a16="http://schemas.microsoft.com/office/drawing/2014/main" id="{F88A7EF7-25F7-5349-8978-9A5DA5F31094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2917848" y="3699061"/>
            <a:ext cx="2072640" cy="322287"/>
          </a:xfrm>
        </p:spPr>
        <p:txBody>
          <a:bodyPr lIns="0" bIns="0" anchor="t" anchorCtr="0"/>
          <a:lstStyle>
            <a:lvl1pPr marL="10584" indent="0">
              <a:buNone/>
              <a:defRPr sz="12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9 pt.</a:t>
            </a:r>
          </a:p>
        </p:txBody>
      </p:sp>
      <p:sp>
        <p:nvSpPr>
          <p:cNvPr id="34" name="Text Placeholder 59">
            <a:extLst>
              <a:ext uri="{FF2B5EF4-FFF2-40B4-BE49-F238E27FC236}">
                <a16:creationId xmlns:a16="http://schemas.microsoft.com/office/drawing/2014/main" id="{F442EBC6-A1C6-C446-97E7-801C6B76BA9D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9859736" y="3186213"/>
            <a:ext cx="2072640" cy="486833"/>
          </a:xfrm>
        </p:spPr>
        <p:txBody>
          <a:bodyPr lIns="0" bIns="0" anchor="b"/>
          <a:lstStyle>
            <a:lvl1pPr marL="10584" indent="0">
              <a:buNone/>
              <a:defRPr sz="1200" cap="all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HERE. ALL CAPS. WHITE. 9 PT.</a:t>
            </a:r>
          </a:p>
        </p:txBody>
      </p:sp>
      <p:sp>
        <p:nvSpPr>
          <p:cNvPr id="35" name="Text Placeholder 59">
            <a:extLst>
              <a:ext uri="{FF2B5EF4-FFF2-40B4-BE49-F238E27FC236}">
                <a16:creationId xmlns:a16="http://schemas.microsoft.com/office/drawing/2014/main" id="{AB54CC23-A2BA-0E4F-BE56-2BD32D275D06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9859736" y="3690609"/>
            <a:ext cx="2072640" cy="322287"/>
          </a:xfrm>
        </p:spPr>
        <p:txBody>
          <a:bodyPr lIns="0" bIns="0" anchor="t" anchorCtr="0"/>
          <a:lstStyle>
            <a:lvl1pPr marL="10584" indent="0">
              <a:buNone/>
              <a:defRPr sz="12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9 pt.</a:t>
            </a:r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EB862910-D742-4D11-A987-CE16A6571602}"/>
              </a:ext>
            </a:extLst>
          </p:cNvPr>
          <p:cNvSpPr>
            <a:spLocks noGrp="1"/>
          </p:cNvSpPr>
          <p:nvPr>
            <p:ph type="sldNum" sz="quarter" idx="75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smtClean="0">
                <a:solidFill>
                  <a:srgbClr val="FFFFFF"/>
                </a:solidFill>
              </a:rPr>
              <a:pPr algn="r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930473"/>
      </p:ext>
    </p:extLst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Three Columns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958B17C-FE6E-4F59-A161-671D59ABF9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09600" y="1166707"/>
            <a:ext cx="10972800" cy="411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67" b="0" cap="all" spc="400" baseline="0">
                <a:solidFill>
                  <a:schemeClr val="accent1"/>
                </a:solidFill>
              </a:defRPr>
            </a:lvl1pPr>
            <a:lvl2pPr marL="609555" indent="0">
              <a:buNone/>
              <a:defRPr sz="2667" b="1"/>
            </a:lvl2pPr>
            <a:lvl3pPr marL="1219110" indent="0">
              <a:buNone/>
              <a:defRPr sz="2400" b="1"/>
            </a:lvl3pPr>
            <a:lvl4pPr marL="1828664" indent="0">
              <a:buNone/>
              <a:defRPr sz="2133" b="1"/>
            </a:lvl4pPr>
            <a:lvl5pPr marL="2438218" indent="0">
              <a:buNone/>
              <a:defRPr sz="2133" b="1"/>
            </a:lvl5pPr>
            <a:lvl6pPr marL="3047772" indent="0">
              <a:buNone/>
              <a:defRPr sz="2133" b="1"/>
            </a:lvl6pPr>
            <a:lvl7pPr marL="3657327" indent="0">
              <a:buNone/>
              <a:defRPr sz="2133" b="1"/>
            </a:lvl7pPr>
            <a:lvl8pPr marL="4266880" indent="0">
              <a:buNone/>
              <a:defRPr sz="2133" b="1"/>
            </a:lvl8pPr>
            <a:lvl9pPr marL="4876435" indent="0">
              <a:buNone/>
              <a:defRPr sz="2133" b="1"/>
            </a:lvl9pPr>
          </a:lstStyle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ALL CAPS. TERRA COTTA. 11 PT.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82CE58-32D5-3345-8D45-4B2911CEF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400" baseline="0"/>
            </a:lvl1pPr>
          </a:lstStyle>
          <a:p>
            <a:r>
              <a:rPr lang="en-US" dirty="0"/>
              <a:t>TITLE HERE. ALL CAPS. BLACK.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D36293-A803-4765-A0C6-F9722EFE8E9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pc="0"/>
            </a:lvl1pPr>
          </a:lstStyle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" y="1688176"/>
            <a:ext cx="3535680" cy="4407824"/>
          </a:xfrm>
        </p:spPr>
        <p:txBody>
          <a:bodyPr>
            <a:noAutofit/>
          </a:bodyPr>
          <a:lstStyle>
            <a:lvl1pPr>
              <a:buClr>
                <a:schemeClr val="accent1"/>
              </a:buClr>
              <a:defRPr sz="2133" spc="0"/>
            </a:lvl1pPr>
            <a:lvl2pPr>
              <a:buClr>
                <a:schemeClr val="accent1"/>
              </a:buClr>
              <a:defRPr sz="1867" spc="0"/>
            </a:lvl2pPr>
            <a:lvl3pPr>
              <a:buClr>
                <a:schemeClr val="accent1"/>
              </a:buClr>
              <a:defRPr sz="1600" spc="0"/>
            </a:lvl3pPr>
            <a:lvl4pPr marL="1828664" indent="0">
              <a:buClr>
                <a:schemeClr val="bg2"/>
              </a:buClr>
              <a:buNone/>
              <a:defRPr sz="1600"/>
            </a:lvl4pPr>
            <a:lvl5pPr>
              <a:buClr>
                <a:schemeClr val="bg2"/>
              </a:buCl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046720" y="1688176"/>
            <a:ext cx="3535680" cy="4407824"/>
          </a:xfrm>
        </p:spPr>
        <p:txBody>
          <a:bodyPr>
            <a:noAutofit/>
          </a:bodyPr>
          <a:lstStyle>
            <a:lvl1pPr>
              <a:buClr>
                <a:schemeClr val="accent1"/>
              </a:buClr>
              <a:defRPr sz="2133" spc="0"/>
            </a:lvl1pPr>
            <a:lvl2pPr>
              <a:buClr>
                <a:schemeClr val="accent1"/>
              </a:buClr>
              <a:defRPr sz="1867" spc="0"/>
            </a:lvl2pPr>
            <a:lvl3pPr>
              <a:buClr>
                <a:schemeClr val="accent1"/>
              </a:buClr>
              <a:defRPr sz="1600" spc="0"/>
            </a:lvl3pPr>
            <a:lvl4pPr>
              <a:buClr>
                <a:schemeClr val="bg2"/>
              </a:buClr>
              <a:defRPr sz="1600"/>
            </a:lvl4pPr>
            <a:lvl5pPr>
              <a:buClr>
                <a:schemeClr val="bg2"/>
              </a:buCl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4328160" y="1688176"/>
            <a:ext cx="3535680" cy="4407824"/>
          </a:xfrm>
        </p:spPr>
        <p:txBody>
          <a:bodyPr>
            <a:noAutofit/>
          </a:bodyPr>
          <a:lstStyle>
            <a:lvl1pPr>
              <a:buClr>
                <a:schemeClr val="accent1"/>
              </a:buClr>
              <a:defRPr sz="2133" spc="0"/>
            </a:lvl1pPr>
            <a:lvl2pPr>
              <a:buClr>
                <a:schemeClr val="accent1"/>
              </a:buClr>
              <a:defRPr sz="1867" spc="0"/>
            </a:lvl2pPr>
            <a:lvl3pPr>
              <a:buClr>
                <a:schemeClr val="accent1"/>
              </a:buClr>
              <a:defRPr sz="1600" spc="0"/>
            </a:lvl3pPr>
            <a:lvl4pPr>
              <a:buClr>
                <a:schemeClr val="bg2"/>
              </a:buClr>
              <a:defRPr sz="1600"/>
            </a:lvl4pPr>
            <a:lvl5pPr>
              <a:buClr>
                <a:schemeClr val="bg2"/>
              </a:buCl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4BAAF-F2D1-459C-AC12-D3DB70C0866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spc="0"/>
            </a:lvl1pPr>
          </a:lstStyle>
          <a:p>
            <a:fld id="{A856570D-80A1-4F55-9613-ACB839BD0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35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825543-6B7F-4B41-BD8C-976212A546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882028-C1CE-4B82-A985-EB48E9AC23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fld id="{A856570D-80A1-4F55-9613-ACB839BD0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67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26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57.xml"/><Relationship Id="rId34" Type="http://schemas.openxmlformats.org/officeDocument/2006/relationships/slideLayout" Target="../slideLayouts/slideLayout70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5" Type="http://schemas.openxmlformats.org/officeDocument/2006/relationships/slideLayout" Target="../slideLayouts/slideLayout61.xml"/><Relationship Id="rId3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6.xml"/><Relationship Id="rId29" Type="http://schemas.openxmlformats.org/officeDocument/2006/relationships/slideLayout" Target="../slideLayouts/slideLayout65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60.xml"/><Relationship Id="rId32" Type="http://schemas.openxmlformats.org/officeDocument/2006/relationships/slideLayout" Target="../slideLayouts/slideLayout68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9.xml"/><Relationship Id="rId28" Type="http://schemas.openxmlformats.org/officeDocument/2006/relationships/slideLayout" Target="../slideLayouts/slideLayout64.xml"/><Relationship Id="rId36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31" Type="http://schemas.openxmlformats.org/officeDocument/2006/relationships/slideLayout" Target="../slideLayouts/slideLayout67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8.xml"/><Relationship Id="rId27" Type="http://schemas.openxmlformats.org/officeDocument/2006/relationships/slideLayout" Target="../slideLayouts/slideLayout63.xml"/><Relationship Id="rId30" Type="http://schemas.openxmlformats.org/officeDocument/2006/relationships/slideLayout" Target="../slideLayouts/slideLayout66.xml"/><Relationship Id="rId35" Type="http://schemas.openxmlformats.org/officeDocument/2006/relationships/slideLayout" Target="../slideLayouts/slideLayout71.xml"/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02080"/>
            <a:ext cx="10972800" cy="47072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66827"/>
            <a:ext cx="10972800" cy="75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ALL CAPS. WHITE. 24 PT.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E60F46-2E67-474C-9893-046DAFD1D8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360" y="6446011"/>
            <a:ext cx="5791200" cy="3752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800" spc="0" baseline="0" dirty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26748-83C3-467A-9DF6-CC369EE24D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8560" y="6343070"/>
            <a:ext cx="304800" cy="235898"/>
          </a:xfrm>
          <a:prstGeom prst="rect">
            <a:avLst/>
          </a:prstGeom>
        </p:spPr>
        <p:txBody>
          <a:bodyPr wrap="square" lIns="0" rIns="0" anchor="ctr">
            <a:spAutoFit/>
          </a:bodyPr>
          <a:lstStyle>
            <a:lvl1pPr>
              <a:defRPr lang="en-US" sz="933" b="0" i="0" smtClean="0">
                <a:latin typeface="Arial Regular"/>
                <a:cs typeface="DIN-Light"/>
              </a:defRPr>
            </a:lvl1pPr>
          </a:lstStyle>
          <a:p>
            <a:fld id="{A856570D-80A1-4F55-9613-ACB839BD0BF1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ooter Placeholder 3">
            <a:extLst>
              <a:ext uri="{FF2B5EF4-FFF2-40B4-BE49-F238E27FC236}">
                <a16:creationId xmlns:a16="http://schemas.microsoft.com/office/drawing/2014/main" id="{15BF577F-DD63-462C-8D95-AD4D3295C9A9}"/>
              </a:ext>
            </a:extLst>
          </p:cNvPr>
          <p:cNvSpPr txBox="1">
            <a:spLocks/>
          </p:cNvSpPr>
          <p:nvPr/>
        </p:nvSpPr>
        <p:spPr>
          <a:xfrm>
            <a:off x="5296102" y="6279969"/>
            <a:ext cx="5997303" cy="1830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600" b="0" kern="800" spc="4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spc="0" baseline="0" dirty="0">
                <a:solidFill>
                  <a:schemeClr val="tx1"/>
                </a:solidFill>
                <a:cs typeface="DIN-Light"/>
              </a:rPr>
              <a:t>© 2020 </a:t>
            </a:r>
            <a:r>
              <a:rPr lang="en-US" sz="800" spc="0" baseline="0" dirty="0">
                <a:solidFill>
                  <a:schemeClr val="tx1"/>
                </a:solidFill>
              </a:rPr>
              <a:t>Collins Aerospace</a:t>
            </a:r>
            <a:endParaRPr lang="en-US" sz="800" spc="0" baseline="0" dirty="0">
              <a:solidFill>
                <a:schemeClr val="accent1"/>
              </a:solidFill>
              <a:cs typeface="DIN-Light"/>
              <a:sym typeface="Verdana"/>
            </a:endParaRPr>
          </a:p>
        </p:txBody>
      </p:sp>
      <p:sp>
        <p:nvSpPr>
          <p:cNvPr id="40" name="Logo">
            <a:extLst>
              <a:ext uri="{FF2B5EF4-FFF2-40B4-BE49-F238E27FC236}">
                <a16:creationId xmlns:a16="http://schemas.microsoft.com/office/drawing/2014/main" id="{B4023E06-5263-4C9E-8BEF-4E169EF2921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23147" y="6264635"/>
            <a:ext cx="2087917" cy="353568"/>
          </a:xfrm>
          <a:custGeom>
            <a:avLst/>
            <a:gdLst>
              <a:gd name="T0" fmla="*/ 1871 w 1887"/>
              <a:gd name="T1" fmla="*/ 204 h 319"/>
              <a:gd name="T2" fmla="*/ 1811 w 1887"/>
              <a:gd name="T3" fmla="*/ 126 h 319"/>
              <a:gd name="T4" fmla="*/ 1886 w 1887"/>
              <a:gd name="T5" fmla="*/ 168 h 319"/>
              <a:gd name="T6" fmla="*/ 1779 w 1887"/>
              <a:gd name="T7" fmla="*/ 204 h 319"/>
              <a:gd name="T8" fmla="*/ 1728 w 1887"/>
              <a:gd name="T9" fmla="*/ 126 h 319"/>
              <a:gd name="T10" fmla="*/ 1751 w 1887"/>
              <a:gd name="T11" fmla="*/ 146 h 319"/>
              <a:gd name="T12" fmla="*/ 1656 w 1887"/>
              <a:gd name="T13" fmla="*/ 179 h 319"/>
              <a:gd name="T14" fmla="*/ 1643 w 1887"/>
              <a:gd name="T15" fmla="*/ 174 h 319"/>
              <a:gd name="T16" fmla="*/ 1611 w 1887"/>
              <a:gd name="T17" fmla="*/ 141 h 319"/>
              <a:gd name="T18" fmla="*/ 1703 w 1887"/>
              <a:gd name="T19" fmla="*/ 115 h 319"/>
              <a:gd name="T20" fmla="*/ 1562 w 1887"/>
              <a:gd name="T21" fmla="*/ 174 h 319"/>
              <a:gd name="T22" fmla="*/ 1549 w 1887"/>
              <a:gd name="T23" fmla="*/ 179 h 319"/>
              <a:gd name="T24" fmla="*/ 1587 w 1887"/>
              <a:gd name="T25" fmla="*/ 126 h 319"/>
              <a:gd name="T26" fmla="*/ 1543 w 1887"/>
              <a:gd name="T27" fmla="*/ 204 h 319"/>
              <a:gd name="T28" fmla="*/ 1448 w 1887"/>
              <a:gd name="T29" fmla="*/ 145 h 319"/>
              <a:gd name="T30" fmla="*/ 1414 w 1887"/>
              <a:gd name="T31" fmla="*/ 198 h 319"/>
              <a:gd name="T32" fmla="*/ 1452 w 1887"/>
              <a:gd name="T33" fmla="*/ 173 h 319"/>
              <a:gd name="T34" fmla="*/ 1453 w 1887"/>
              <a:gd name="T35" fmla="*/ 113 h 319"/>
              <a:gd name="T36" fmla="*/ 1370 w 1887"/>
              <a:gd name="T37" fmla="*/ 175 h 319"/>
              <a:gd name="T38" fmla="*/ 1356 w 1887"/>
              <a:gd name="T39" fmla="*/ 181 h 319"/>
              <a:gd name="T40" fmla="*/ 1321 w 1887"/>
              <a:gd name="T41" fmla="*/ 126 h 319"/>
              <a:gd name="T42" fmla="*/ 1401 w 1887"/>
              <a:gd name="T43" fmla="*/ 178 h 319"/>
              <a:gd name="T44" fmla="*/ 1278 w 1887"/>
              <a:gd name="T45" fmla="*/ 118 h 319"/>
              <a:gd name="T46" fmla="*/ 1270 w 1887"/>
              <a:gd name="T47" fmla="*/ 204 h 319"/>
              <a:gd name="T48" fmla="*/ 1195 w 1887"/>
              <a:gd name="T49" fmla="*/ 150 h 319"/>
              <a:gd name="T50" fmla="*/ 1134 w 1887"/>
              <a:gd name="T51" fmla="*/ 160 h 319"/>
              <a:gd name="T52" fmla="*/ 1221 w 1887"/>
              <a:gd name="T53" fmla="*/ 138 h 319"/>
              <a:gd name="T54" fmla="*/ 1224 w 1887"/>
              <a:gd name="T55" fmla="*/ 197 h 319"/>
              <a:gd name="T56" fmla="*/ 1133 w 1887"/>
              <a:gd name="T57" fmla="*/ 204 h 319"/>
              <a:gd name="T58" fmla="*/ 921 w 1887"/>
              <a:gd name="T59" fmla="*/ 135 h 319"/>
              <a:gd name="T60" fmla="*/ 915 w 1887"/>
              <a:gd name="T61" fmla="*/ 207 h 319"/>
              <a:gd name="T62" fmla="*/ 924 w 1887"/>
              <a:gd name="T63" fmla="*/ 176 h 319"/>
              <a:gd name="T64" fmla="*/ 881 w 1887"/>
              <a:gd name="T65" fmla="*/ 141 h 319"/>
              <a:gd name="T66" fmla="*/ 921 w 1887"/>
              <a:gd name="T67" fmla="*/ 135 h 319"/>
              <a:gd name="T68" fmla="*/ 866 w 1887"/>
              <a:gd name="T69" fmla="*/ 150 h 319"/>
              <a:gd name="T70" fmla="*/ 810 w 1887"/>
              <a:gd name="T71" fmla="*/ 204 h 319"/>
              <a:gd name="T72" fmla="*/ 729 w 1887"/>
              <a:gd name="T73" fmla="*/ 115 h 319"/>
              <a:gd name="T74" fmla="*/ 762 w 1887"/>
              <a:gd name="T75" fmla="*/ 85 h 319"/>
              <a:gd name="T76" fmla="*/ 676 w 1887"/>
              <a:gd name="T77" fmla="*/ 73 h 319"/>
              <a:gd name="T78" fmla="*/ 578 w 1887"/>
              <a:gd name="T79" fmla="*/ 175 h 319"/>
              <a:gd name="T80" fmla="*/ 564 w 1887"/>
              <a:gd name="T81" fmla="*/ 181 h 319"/>
              <a:gd name="T82" fmla="*/ 529 w 1887"/>
              <a:gd name="T83" fmla="*/ 125 h 319"/>
              <a:gd name="T84" fmla="*/ 609 w 1887"/>
              <a:gd name="T85" fmla="*/ 178 h 319"/>
              <a:gd name="T86" fmla="*/ 432 w 1887"/>
              <a:gd name="T87" fmla="*/ 201 h 319"/>
              <a:gd name="T88" fmla="*/ 464 w 1887"/>
              <a:gd name="T89" fmla="*/ 72 h 319"/>
              <a:gd name="T90" fmla="*/ 480 w 1887"/>
              <a:gd name="T91" fmla="*/ 104 h 319"/>
              <a:gd name="T92" fmla="*/ 449 w 1887"/>
              <a:gd name="T93" fmla="*/ 173 h 319"/>
              <a:gd name="T94" fmla="*/ 154 w 1887"/>
              <a:gd name="T95" fmla="*/ 95 h 319"/>
              <a:gd name="T96" fmla="*/ 122 w 1887"/>
              <a:gd name="T97" fmla="*/ 107 h 319"/>
              <a:gd name="T98" fmla="*/ 95 w 1887"/>
              <a:gd name="T99" fmla="*/ 160 h 319"/>
              <a:gd name="T100" fmla="*/ 30 w 1887"/>
              <a:gd name="T101" fmla="*/ 253 h 319"/>
              <a:gd name="T102" fmla="*/ 146 w 1887"/>
              <a:gd name="T103" fmla="*/ 319 h 319"/>
              <a:gd name="T104" fmla="*/ 220 w 1887"/>
              <a:gd name="T105" fmla="*/ 231 h 319"/>
              <a:gd name="T106" fmla="*/ 318 w 1887"/>
              <a:gd name="T107" fmla="*/ 177 h 319"/>
              <a:gd name="T108" fmla="*/ 13 w 1887"/>
              <a:gd name="T109" fmla="*/ 96 h 319"/>
              <a:gd name="T110" fmla="*/ 280 w 1887"/>
              <a:gd name="T111" fmla="*/ 54 h 319"/>
              <a:gd name="T112" fmla="*/ 42 w 1887"/>
              <a:gd name="T113" fmla="*/ 50 h 319"/>
              <a:gd name="T114" fmla="*/ 183 w 1887"/>
              <a:gd name="T115" fmla="*/ 0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887" h="319">
                <a:moveTo>
                  <a:pt x="1859" y="150"/>
                </a:moveTo>
                <a:cubicBezTo>
                  <a:pt x="1858" y="145"/>
                  <a:pt x="1856" y="142"/>
                  <a:pt x="1854" y="139"/>
                </a:cubicBezTo>
                <a:cubicBezTo>
                  <a:pt x="1851" y="136"/>
                  <a:pt x="1848" y="135"/>
                  <a:pt x="1844" y="135"/>
                </a:cubicBezTo>
                <a:cubicBezTo>
                  <a:pt x="1835" y="135"/>
                  <a:pt x="1830" y="140"/>
                  <a:pt x="1828" y="150"/>
                </a:cubicBezTo>
                <a:lnTo>
                  <a:pt x="1859" y="150"/>
                </a:lnTo>
                <a:close/>
                <a:moveTo>
                  <a:pt x="1887" y="197"/>
                </a:moveTo>
                <a:cubicBezTo>
                  <a:pt x="1883" y="200"/>
                  <a:pt x="1877" y="203"/>
                  <a:pt x="1871" y="204"/>
                </a:cubicBezTo>
                <a:cubicBezTo>
                  <a:pt x="1865" y="206"/>
                  <a:pt x="1858" y="207"/>
                  <a:pt x="1851" y="207"/>
                </a:cubicBezTo>
                <a:cubicBezTo>
                  <a:pt x="1843" y="207"/>
                  <a:pt x="1835" y="206"/>
                  <a:pt x="1829" y="203"/>
                </a:cubicBezTo>
                <a:cubicBezTo>
                  <a:pt x="1822" y="201"/>
                  <a:pt x="1817" y="198"/>
                  <a:pt x="1812" y="194"/>
                </a:cubicBezTo>
                <a:cubicBezTo>
                  <a:pt x="1807" y="190"/>
                  <a:pt x="1804" y="185"/>
                  <a:pt x="1801" y="179"/>
                </a:cubicBezTo>
                <a:cubicBezTo>
                  <a:pt x="1799" y="173"/>
                  <a:pt x="1798" y="167"/>
                  <a:pt x="1798" y="160"/>
                </a:cubicBezTo>
                <a:cubicBezTo>
                  <a:pt x="1798" y="153"/>
                  <a:pt x="1799" y="146"/>
                  <a:pt x="1801" y="141"/>
                </a:cubicBezTo>
                <a:cubicBezTo>
                  <a:pt x="1803" y="135"/>
                  <a:pt x="1806" y="130"/>
                  <a:pt x="1811" y="126"/>
                </a:cubicBezTo>
                <a:cubicBezTo>
                  <a:pt x="1815" y="122"/>
                  <a:pt x="1820" y="118"/>
                  <a:pt x="1825" y="116"/>
                </a:cubicBezTo>
                <a:cubicBezTo>
                  <a:pt x="1831" y="114"/>
                  <a:pt x="1837" y="113"/>
                  <a:pt x="1844" y="113"/>
                </a:cubicBezTo>
                <a:cubicBezTo>
                  <a:pt x="1851" y="113"/>
                  <a:pt x="1857" y="114"/>
                  <a:pt x="1862" y="116"/>
                </a:cubicBezTo>
                <a:cubicBezTo>
                  <a:pt x="1867" y="118"/>
                  <a:pt x="1872" y="121"/>
                  <a:pt x="1876" y="125"/>
                </a:cubicBezTo>
                <a:cubicBezTo>
                  <a:pt x="1880" y="128"/>
                  <a:pt x="1882" y="133"/>
                  <a:pt x="1884" y="138"/>
                </a:cubicBezTo>
                <a:cubicBezTo>
                  <a:pt x="1886" y="144"/>
                  <a:pt x="1887" y="150"/>
                  <a:pt x="1887" y="157"/>
                </a:cubicBezTo>
                <a:cubicBezTo>
                  <a:pt x="1887" y="161"/>
                  <a:pt x="1887" y="165"/>
                  <a:pt x="1886" y="168"/>
                </a:cubicBezTo>
                <a:cubicBezTo>
                  <a:pt x="1828" y="168"/>
                  <a:pt x="1828" y="168"/>
                  <a:pt x="1828" y="168"/>
                </a:cubicBezTo>
                <a:cubicBezTo>
                  <a:pt x="1831" y="178"/>
                  <a:pt x="1840" y="183"/>
                  <a:pt x="1854" y="183"/>
                </a:cubicBezTo>
                <a:cubicBezTo>
                  <a:pt x="1858" y="183"/>
                  <a:pt x="1862" y="182"/>
                  <a:pt x="1866" y="181"/>
                </a:cubicBezTo>
                <a:cubicBezTo>
                  <a:pt x="1870" y="180"/>
                  <a:pt x="1874" y="179"/>
                  <a:pt x="1877" y="178"/>
                </a:cubicBezTo>
                <a:lnTo>
                  <a:pt x="1887" y="197"/>
                </a:lnTo>
                <a:close/>
                <a:moveTo>
                  <a:pt x="1794" y="198"/>
                </a:moveTo>
                <a:cubicBezTo>
                  <a:pt x="1790" y="201"/>
                  <a:pt x="1785" y="203"/>
                  <a:pt x="1779" y="204"/>
                </a:cubicBezTo>
                <a:cubicBezTo>
                  <a:pt x="1774" y="206"/>
                  <a:pt x="1769" y="206"/>
                  <a:pt x="1763" y="206"/>
                </a:cubicBezTo>
                <a:cubicBezTo>
                  <a:pt x="1755" y="206"/>
                  <a:pt x="1748" y="205"/>
                  <a:pt x="1742" y="203"/>
                </a:cubicBezTo>
                <a:cubicBezTo>
                  <a:pt x="1736" y="201"/>
                  <a:pt x="1731" y="198"/>
                  <a:pt x="1727" y="194"/>
                </a:cubicBezTo>
                <a:cubicBezTo>
                  <a:pt x="1723" y="190"/>
                  <a:pt x="1719" y="185"/>
                  <a:pt x="1717" y="179"/>
                </a:cubicBezTo>
                <a:cubicBezTo>
                  <a:pt x="1715" y="173"/>
                  <a:pt x="1714" y="167"/>
                  <a:pt x="1714" y="160"/>
                </a:cubicBezTo>
                <a:cubicBezTo>
                  <a:pt x="1714" y="153"/>
                  <a:pt x="1715" y="147"/>
                  <a:pt x="1718" y="141"/>
                </a:cubicBezTo>
                <a:cubicBezTo>
                  <a:pt x="1720" y="135"/>
                  <a:pt x="1723" y="130"/>
                  <a:pt x="1728" y="126"/>
                </a:cubicBezTo>
                <a:cubicBezTo>
                  <a:pt x="1732" y="122"/>
                  <a:pt x="1737" y="119"/>
                  <a:pt x="1743" y="116"/>
                </a:cubicBezTo>
                <a:cubicBezTo>
                  <a:pt x="1749" y="114"/>
                  <a:pt x="1756" y="113"/>
                  <a:pt x="1763" y="113"/>
                </a:cubicBezTo>
                <a:cubicBezTo>
                  <a:pt x="1773" y="113"/>
                  <a:pt x="1781" y="115"/>
                  <a:pt x="1788" y="118"/>
                </a:cubicBezTo>
                <a:cubicBezTo>
                  <a:pt x="1784" y="144"/>
                  <a:pt x="1784" y="144"/>
                  <a:pt x="1784" y="144"/>
                </a:cubicBezTo>
                <a:cubicBezTo>
                  <a:pt x="1782" y="143"/>
                  <a:pt x="1779" y="142"/>
                  <a:pt x="1775" y="141"/>
                </a:cubicBezTo>
                <a:cubicBezTo>
                  <a:pt x="1772" y="141"/>
                  <a:pt x="1769" y="140"/>
                  <a:pt x="1767" y="140"/>
                </a:cubicBezTo>
                <a:cubicBezTo>
                  <a:pt x="1760" y="140"/>
                  <a:pt x="1755" y="142"/>
                  <a:pt x="1751" y="146"/>
                </a:cubicBezTo>
                <a:cubicBezTo>
                  <a:pt x="1747" y="149"/>
                  <a:pt x="1745" y="154"/>
                  <a:pt x="1745" y="160"/>
                </a:cubicBezTo>
                <a:cubicBezTo>
                  <a:pt x="1745" y="166"/>
                  <a:pt x="1747" y="170"/>
                  <a:pt x="1751" y="174"/>
                </a:cubicBezTo>
                <a:cubicBezTo>
                  <a:pt x="1755" y="177"/>
                  <a:pt x="1760" y="179"/>
                  <a:pt x="1767" y="179"/>
                </a:cubicBezTo>
                <a:cubicBezTo>
                  <a:pt x="1770" y="179"/>
                  <a:pt x="1772" y="179"/>
                  <a:pt x="1775" y="178"/>
                </a:cubicBezTo>
                <a:cubicBezTo>
                  <a:pt x="1778" y="178"/>
                  <a:pt x="1780" y="177"/>
                  <a:pt x="1782" y="176"/>
                </a:cubicBezTo>
                <a:lnTo>
                  <a:pt x="1794" y="198"/>
                </a:lnTo>
                <a:close/>
                <a:moveTo>
                  <a:pt x="1656" y="179"/>
                </a:moveTo>
                <a:cubicBezTo>
                  <a:pt x="1662" y="179"/>
                  <a:pt x="1666" y="177"/>
                  <a:pt x="1669" y="174"/>
                </a:cubicBezTo>
                <a:cubicBezTo>
                  <a:pt x="1673" y="170"/>
                  <a:pt x="1674" y="165"/>
                  <a:pt x="1674" y="160"/>
                </a:cubicBezTo>
                <a:cubicBezTo>
                  <a:pt x="1674" y="154"/>
                  <a:pt x="1673" y="149"/>
                  <a:pt x="1669" y="145"/>
                </a:cubicBezTo>
                <a:cubicBezTo>
                  <a:pt x="1666" y="142"/>
                  <a:pt x="1662" y="140"/>
                  <a:pt x="1656" y="140"/>
                </a:cubicBezTo>
                <a:cubicBezTo>
                  <a:pt x="1651" y="140"/>
                  <a:pt x="1647" y="142"/>
                  <a:pt x="1643" y="145"/>
                </a:cubicBezTo>
                <a:cubicBezTo>
                  <a:pt x="1640" y="149"/>
                  <a:pt x="1638" y="154"/>
                  <a:pt x="1638" y="160"/>
                </a:cubicBezTo>
                <a:cubicBezTo>
                  <a:pt x="1638" y="165"/>
                  <a:pt x="1640" y="170"/>
                  <a:pt x="1643" y="174"/>
                </a:cubicBezTo>
                <a:cubicBezTo>
                  <a:pt x="1647" y="177"/>
                  <a:pt x="1651" y="179"/>
                  <a:pt x="1656" y="179"/>
                </a:cubicBezTo>
                <a:moveTo>
                  <a:pt x="1648" y="207"/>
                </a:moveTo>
                <a:cubicBezTo>
                  <a:pt x="1642" y="207"/>
                  <a:pt x="1637" y="206"/>
                  <a:pt x="1632" y="203"/>
                </a:cubicBezTo>
                <a:cubicBezTo>
                  <a:pt x="1627" y="201"/>
                  <a:pt x="1622" y="198"/>
                  <a:pt x="1619" y="194"/>
                </a:cubicBezTo>
                <a:cubicBezTo>
                  <a:pt x="1615" y="189"/>
                  <a:pt x="1613" y="185"/>
                  <a:pt x="1611" y="179"/>
                </a:cubicBezTo>
                <a:cubicBezTo>
                  <a:pt x="1609" y="173"/>
                  <a:pt x="1608" y="167"/>
                  <a:pt x="1608" y="160"/>
                </a:cubicBezTo>
                <a:cubicBezTo>
                  <a:pt x="1608" y="153"/>
                  <a:pt x="1609" y="147"/>
                  <a:pt x="1611" y="141"/>
                </a:cubicBezTo>
                <a:cubicBezTo>
                  <a:pt x="1613" y="135"/>
                  <a:pt x="1616" y="130"/>
                  <a:pt x="1619" y="126"/>
                </a:cubicBezTo>
                <a:cubicBezTo>
                  <a:pt x="1623" y="122"/>
                  <a:pt x="1627" y="119"/>
                  <a:pt x="1633" y="116"/>
                </a:cubicBezTo>
                <a:cubicBezTo>
                  <a:pt x="1638" y="114"/>
                  <a:pt x="1643" y="113"/>
                  <a:pt x="1649" y="113"/>
                </a:cubicBezTo>
                <a:cubicBezTo>
                  <a:pt x="1654" y="113"/>
                  <a:pt x="1659" y="114"/>
                  <a:pt x="1663" y="116"/>
                </a:cubicBezTo>
                <a:cubicBezTo>
                  <a:pt x="1668" y="118"/>
                  <a:pt x="1671" y="122"/>
                  <a:pt x="1674" y="126"/>
                </a:cubicBezTo>
                <a:cubicBezTo>
                  <a:pt x="1674" y="115"/>
                  <a:pt x="1674" y="115"/>
                  <a:pt x="1674" y="115"/>
                </a:cubicBezTo>
                <a:cubicBezTo>
                  <a:pt x="1703" y="115"/>
                  <a:pt x="1703" y="115"/>
                  <a:pt x="1703" y="115"/>
                </a:cubicBezTo>
                <a:cubicBezTo>
                  <a:pt x="1703" y="204"/>
                  <a:pt x="1703" y="204"/>
                  <a:pt x="1703" y="204"/>
                </a:cubicBezTo>
                <a:cubicBezTo>
                  <a:pt x="1674" y="204"/>
                  <a:pt x="1674" y="204"/>
                  <a:pt x="1674" y="204"/>
                </a:cubicBezTo>
                <a:cubicBezTo>
                  <a:pt x="1674" y="194"/>
                  <a:pt x="1674" y="194"/>
                  <a:pt x="1674" y="194"/>
                </a:cubicBezTo>
                <a:cubicBezTo>
                  <a:pt x="1671" y="198"/>
                  <a:pt x="1668" y="201"/>
                  <a:pt x="1663" y="203"/>
                </a:cubicBezTo>
                <a:cubicBezTo>
                  <a:pt x="1659" y="206"/>
                  <a:pt x="1654" y="207"/>
                  <a:pt x="1648" y="207"/>
                </a:cubicBezTo>
                <a:moveTo>
                  <a:pt x="1549" y="179"/>
                </a:moveTo>
                <a:cubicBezTo>
                  <a:pt x="1554" y="179"/>
                  <a:pt x="1559" y="177"/>
                  <a:pt x="1562" y="174"/>
                </a:cubicBezTo>
                <a:cubicBezTo>
                  <a:pt x="1565" y="170"/>
                  <a:pt x="1567" y="165"/>
                  <a:pt x="1567" y="160"/>
                </a:cubicBezTo>
                <a:cubicBezTo>
                  <a:pt x="1567" y="154"/>
                  <a:pt x="1565" y="149"/>
                  <a:pt x="1562" y="145"/>
                </a:cubicBezTo>
                <a:cubicBezTo>
                  <a:pt x="1559" y="142"/>
                  <a:pt x="1554" y="140"/>
                  <a:pt x="1549" y="140"/>
                </a:cubicBezTo>
                <a:cubicBezTo>
                  <a:pt x="1544" y="140"/>
                  <a:pt x="1540" y="142"/>
                  <a:pt x="1536" y="145"/>
                </a:cubicBezTo>
                <a:cubicBezTo>
                  <a:pt x="1533" y="149"/>
                  <a:pt x="1531" y="154"/>
                  <a:pt x="1531" y="160"/>
                </a:cubicBezTo>
                <a:cubicBezTo>
                  <a:pt x="1531" y="165"/>
                  <a:pt x="1533" y="170"/>
                  <a:pt x="1536" y="174"/>
                </a:cubicBezTo>
                <a:cubicBezTo>
                  <a:pt x="1540" y="177"/>
                  <a:pt x="1544" y="179"/>
                  <a:pt x="1549" y="179"/>
                </a:cubicBezTo>
                <a:moveTo>
                  <a:pt x="1502" y="115"/>
                </a:moveTo>
                <a:cubicBezTo>
                  <a:pt x="1531" y="115"/>
                  <a:pt x="1531" y="115"/>
                  <a:pt x="1531" y="115"/>
                </a:cubicBezTo>
                <a:cubicBezTo>
                  <a:pt x="1531" y="125"/>
                  <a:pt x="1531" y="125"/>
                  <a:pt x="1531" y="125"/>
                </a:cubicBezTo>
                <a:cubicBezTo>
                  <a:pt x="1534" y="121"/>
                  <a:pt x="1538" y="118"/>
                  <a:pt x="1542" y="116"/>
                </a:cubicBezTo>
                <a:cubicBezTo>
                  <a:pt x="1547" y="114"/>
                  <a:pt x="1552" y="113"/>
                  <a:pt x="1558" y="113"/>
                </a:cubicBezTo>
                <a:cubicBezTo>
                  <a:pt x="1563" y="113"/>
                  <a:pt x="1569" y="114"/>
                  <a:pt x="1574" y="116"/>
                </a:cubicBezTo>
                <a:cubicBezTo>
                  <a:pt x="1579" y="118"/>
                  <a:pt x="1583" y="122"/>
                  <a:pt x="1587" y="126"/>
                </a:cubicBezTo>
                <a:cubicBezTo>
                  <a:pt x="1590" y="130"/>
                  <a:pt x="1593" y="135"/>
                  <a:pt x="1595" y="140"/>
                </a:cubicBezTo>
                <a:cubicBezTo>
                  <a:pt x="1597" y="146"/>
                  <a:pt x="1598" y="152"/>
                  <a:pt x="1598" y="159"/>
                </a:cubicBezTo>
                <a:cubicBezTo>
                  <a:pt x="1598" y="166"/>
                  <a:pt x="1597" y="172"/>
                  <a:pt x="1595" y="178"/>
                </a:cubicBezTo>
                <a:cubicBezTo>
                  <a:pt x="1593" y="184"/>
                  <a:pt x="1590" y="189"/>
                  <a:pt x="1586" y="193"/>
                </a:cubicBezTo>
                <a:cubicBezTo>
                  <a:pt x="1582" y="197"/>
                  <a:pt x="1578" y="201"/>
                  <a:pt x="1573" y="203"/>
                </a:cubicBezTo>
                <a:cubicBezTo>
                  <a:pt x="1568" y="205"/>
                  <a:pt x="1563" y="207"/>
                  <a:pt x="1557" y="207"/>
                </a:cubicBezTo>
                <a:cubicBezTo>
                  <a:pt x="1552" y="207"/>
                  <a:pt x="1547" y="206"/>
                  <a:pt x="1543" y="204"/>
                </a:cubicBezTo>
                <a:cubicBezTo>
                  <a:pt x="1539" y="202"/>
                  <a:pt x="1536" y="199"/>
                  <a:pt x="1533" y="196"/>
                </a:cubicBezTo>
                <a:cubicBezTo>
                  <a:pt x="1533" y="243"/>
                  <a:pt x="1533" y="243"/>
                  <a:pt x="1533" y="243"/>
                </a:cubicBezTo>
                <a:cubicBezTo>
                  <a:pt x="1502" y="243"/>
                  <a:pt x="1502" y="243"/>
                  <a:pt x="1502" y="243"/>
                </a:cubicBezTo>
                <a:lnTo>
                  <a:pt x="1502" y="115"/>
                </a:lnTo>
                <a:close/>
                <a:moveTo>
                  <a:pt x="1455" y="135"/>
                </a:moveTo>
                <a:cubicBezTo>
                  <a:pt x="1449" y="135"/>
                  <a:pt x="1445" y="137"/>
                  <a:pt x="1445" y="140"/>
                </a:cubicBezTo>
                <a:cubicBezTo>
                  <a:pt x="1445" y="142"/>
                  <a:pt x="1446" y="144"/>
                  <a:pt x="1448" y="145"/>
                </a:cubicBezTo>
                <a:cubicBezTo>
                  <a:pt x="1450" y="146"/>
                  <a:pt x="1454" y="147"/>
                  <a:pt x="1459" y="148"/>
                </a:cubicBezTo>
                <a:cubicBezTo>
                  <a:pt x="1469" y="151"/>
                  <a:pt x="1477" y="154"/>
                  <a:pt x="1482" y="159"/>
                </a:cubicBezTo>
                <a:cubicBezTo>
                  <a:pt x="1487" y="164"/>
                  <a:pt x="1489" y="170"/>
                  <a:pt x="1489" y="179"/>
                </a:cubicBezTo>
                <a:cubicBezTo>
                  <a:pt x="1489" y="187"/>
                  <a:pt x="1486" y="194"/>
                  <a:pt x="1479" y="199"/>
                </a:cubicBezTo>
                <a:cubicBezTo>
                  <a:pt x="1472" y="204"/>
                  <a:pt x="1462" y="207"/>
                  <a:pt x="1449" y="207"/>
                </a:cubicBezTo>
                <a:cubicBezTo>
                  <a:pt x="1442" y="207"/>
                  <a:pt x="1436" y="206"/>
                  <a:pt x="1429" y="204"/>
                </a:cubicBezTo>
                <a:cubicBezTo>
                  <a:pt x="1423" y="203"/>
                  <a:pt x="1418" y="201"/>
                  <a:pt x="1414" y="198"/>
                </a:cubicBezTo>
                <a:cubicBezTo>
                  <a:pt x="1424" y="180"/>
                  <a:pt x="1424" y="180"/>
                  <a:pt x="1424" y="180"/>
                </a:cubicBezTo>
                <a:cubicBezTo>
                  <a:pt x="1427" y="181"/>
                  <a:pt x="1431" y="182"/>
                  <a:pt x="1436" y="183"/>
                </a:cubicBezTo>
                <a:cubicBezTo>
                  <a:pt x="1440" y="184"/>
                  <a:pt x="1444" y="184"/>
                  <a:pt x="1447" y="184"/>
                </a:cubicBezTo>
                <a:cubicBezTo>
                  <a:pt x="1455" y="184"/>
                  <a:pt x="1458" y="182"/>
                  <a:pt x="1458" y="179"/>
                </a:cubicBezTo>
                <a:cubicBezTo>
                  <a:pt x="1458" y="178"/>
                  <a:pt x="1458" y="177"/>
                  <a:pt x="1458" y="176"/>
                </a:cubicBezTo>
                <a:cubicBezTo>
                  <a:pt x="1458" y="176"/>
                  <a:pt x="1457" y="175"/>
                  <a:pt x="1456" y="175"/>
                </a:cubicBezTo>
                <a:cubicBezTo>
                  <a:pt x="1455" y="174"/>
                  <a:pt x="1454" y="173"/>
                  <a:pt x="1452" y="173"/>
                </a:cubicBezTo>
                <a:cubicBezTo>
                  <a:pt x="1450" y="172"/>
                  <a:pt x="1448" y="172"/>
                  <a:pt x="1445" y="171"/>
                </a:cubicBezTo>
                <a:cubicBezTo>
                  <a:pt x="1440" y="170"/>
                  <a:pt x="1435" y="168"/>
                  <a:pt x="1432" y="166"/>
                </a:cubicBezTo>
                <a:cubicBezTo>
                  <a:pt x="1428" y="164"/>
                  <a:pt x="1425" y="162"/>
                  <a:pt x="1422" y="160"/>
                </a:cubicBezTo>
                <a:cubicBezTo>
                  <a:pt x="1420" y="157"/>
                  <a:pt x="1418" y="155"/>
                  <a:pt x="1417" y="152"/>
                </a:cubicBezTo>
                <a:cubicBezTo>
                  <a:pt x="1416" y="148"/>
                  <a:pt x="1415" y="145"/>
                  <a:pt x="1415" y="141"/>
                </a:cubicBezTo>
                <a:cubicBezTo>
                  <a:pt x="1415" y="132"/>
                  <a:pt x="1418" y="125"/>
                  <a:pt x="1425" y="120"/>
                </a:cubicBezTo>
                <a:cubicBezTo>
                  <a:pt x="1432" y="115"/>
                  <a:pt x="1441" y="113"/>
                  <a:pt x="1453" y="113"/>
                </a:cubicBezTo>
                <a:cubicBezTo>
                  <a:pt x="1459" y="113"/>
                  <a:pt x="1465" y="113"/>
                  <a:pt x="1471" y="115"/>
                </a:cubicBezTo>
                <a:cubicBezTo>
                  <a:pt x="1476" y="116"/>
                  <a:pt x="1481" y="117"/>
                  <a:pt x="1485" y="120"/>
                </a:cubicBezTo>
                <a:cubicBezTo>
                  <a:pt x="1482" y="142"/>
                  <a:pt x="1482" y="142"/>
                  <a:pt x="1482" y="142"/>
                </a:cubicBezTo>
                <a:cubicBezTo>
                  <a:pt x="1478" y="140"/>
                  <a:pt x="1473" y="138"/>
                  <a:pt x="1468" y="137"/>
                </a:cubicBezTo>
                <a:cubicBezTo>
                  <a:pt x="1464" y="136"/>
                  <a:pt x="1459" y="135"/>
                  <a:pt x="1455" y="135"/>
                </a:cubicBezTo>
                <a:moveTo>
                  <a:pt x="1356" y="181"/>
                </a:moveTo>
                <a:cubicBezTo>
                  <a:pt x="1362" y="181"/>
                  <a:pt x="1366" y="179"/>
                  <a:pt x="1370" y="175"/>
                </a:cubicBezTo>
                <a:cubicBezTo>
                  <a:pt x="1373" y="171"/>
                  <a:pt x="1375" y="166"/>
                  <a:pt x="1375" y="160"/>
                </a:cubicBezTo>
                <a:cubicBezTo>
                  <a:pt x="1375" y="153"/>
                  <a:pt x="1373" y="148"/>
                  <a:pt x="1370" y="144"/>
                </a:cubicBezTo>
                <a:cubicBezTo>
                  <a:pt x="1366" y="140"/>
                  <a:pt x="1362" y="139"/>
                  <a:pt x="1356" y="139"/>
                </a:cubicBezTo>
                <a:cubicBezTo>
                  <a:pt x="1350" y="139"/>
                  <a:pt x="1345" y="140"/>
                  <a:pt x="1342" y="144"/>
                </a:cubicBezTo>
                <a:cubicBezTo>
                  <a:pt x="1338" y="148"/>
                  <a:pt x="1337" y="153"/>
                  <a:pt x="1337" y="160"/>
                </a:cubicBezTo>
                <a:cubicBezTo>
                  <a:pt x="1337" y="166"/>
                  <a:pt x="1338" y="171"/>
                  <a:pt x="1342" y="175"/>
                </a:cubicBezTo>
                <a:cubicBezTo>
                  <a:pt x="1345" y="179"/>
                  <a:pt x="1350" y="181"/>
                  <a:pt x="1356" y="181"/>
                </a:cubicBezTo>
                <a:moveTo>
                  <a:pt x="1356" y="207"/>
                </a:moveTo>
                <a:cubicBezTo>
                  <a:pt x="1349" y="207"/>
                  <a:pt x="1342" y="205"/>
                  <a:pt x="1336" y="203"/>
                </a:cubicBezTo>
                <a:cubicBezTo>
                  <a:pt x="1330" y="201"/>
                  <a:pt x="1325" y="198"/>
                  <a:pt x="1321" y="193"/>
                </a:cubicBezTo>
                <a:cubicBezTo>
                  <a:pt x="1317" y="189"/>
                  <a:pt x="1313" y="184"/>
                  <a:pt x="1311" y="178"/>
                </a:cubicBezTo>
                <a:cubicBezTo>
                  <a:pt x="1308" y="173"/>
                  <a:pt x="1307" y="166"/>
                  <a:pt x="1307" y="160"/>
                </a:cubicBezTo>
                <a:cubicBezTo>
                  <a:pt x="1307" y="153"/>
                  <a:pt x="1308" y="147"/>
                  <a:pt x="1311" y="141"/>
                </a:cubicBezTo>
                <a:cubicBezTo>
                  <a:pt x="1313" y="135"/>
                  <a:pt x="1317" y="130"/>
                  <a:pt x="1321" y="126"/>
                </a:cubicBezTo>
                <a:cubicBezTo>
                  <a:pt x="1325" y="122"/>
                  <a:pt x="1331" y="118"/>
                  <a:pt x="1337" y="116"/>
                </a:cubicBezTo>
                <a:cubicBezTo>
                  <a:pt x="1342" y="114"/>
                  <a:pt x="1349" y="113"/>
                  <a:pt x="1356" y="113"/>
                </a:cubicBezTo>
                <a:cubicBezTo>
                  <a:pt x="1363" y="113"/>
                  <a:pt x="1369" y="114"/>
                  <a:pt x="1375" y="116"/>
                </a:cubicBezTo>
                <a:cubicBezTo>
                  <a:pt x="1381" y="118"/>
                  <a:pt x="1386" y="122"/>
                  <a:pt x="1391" y="126"/>
                </a:cubicBezTo>
                <a:cubicBezTo>
                  <a:pt x="1395" y="130"/>
                  <a:pt x="1398" y="135"/>
                  <a:pt x="1401" y="141"/>
                </a:cubicBezTo>
                <a:cubicBezTo>
                  <a:pt x="1403" y="147"/>
                  <a:pt x="1404" y="153"/>
                  <a:pt x="1404" y="160"/>
                </a:cubicBezTo>
                <a:cubicBezTo>
                  <a:pt x="1404" y="166"/>
                  <a:pt x="1403" y="173"/>
                  <a:pt x="1401" y="178"/>
                </a:cubicBezTo>
                <a:cubicBezTo>
                  <a:pt x="1398" y="184"/>
                  <a:pt x="1395" y="189"/>
                  <a:pt x="1391" y="193"/>
                </a:cubicBezTo>
                <a:cubicBezTo>
                  <a:pt x="1386" y="197"/>
                  <a:pt x="1381" y="201"/>
                  <a:pt x="1375" y="203"/>
                </a:cubicBezTo>
                <a:cubicBezTo>
                  <a:pt x="1369" y="205"/>
                  <a:pt x="1363" y="207"/>
                  <a:pt x="1356" y="207"/>
                </a:cubicBezTo>
                <a:moveTo>
                  <a:pt x="1239" y="115"/>
                </a:moveTo>
                <a:cubicBezTo>
                  <a:pt x="1269" y="115"/>
                  <a:pt x="1269" y="115"/>
                  <a:pt x="1269" y="115"/>
                </a:cubicBezTo>
                <a:cubicBezTo>
                  <a:pt x="1269" y="129"/>
                  <a:pt x="1269" y="129"/>
                  <a:pt x="1269" y="129"/>
                </a:cubicBezTo>
                <a:cubicBezTo>
                  <a:pt x="1271" y="124"/>
                  <a:pt x="1274" y="120"/>
                  <a:pt x="1278" y="118"/>
                </a:cubicBezTo>
                <a:cubicBezTo>
                  <a:pt x="1282" y="115"/>
                  <a:pt x="1286" y="114"/>
                  <a:pt x="1291" y="114"/>
                </a:cubicBezTo>
                <a:cubicBezTo>
                  <a:pt x="1295" y="114"/>
                  <a:pt x="1299" y="114"/>
                  <a:pt x="1301" y="116"/>
                </a:cubicBezTo>
                <a:cubicBezTo>
                  <a:pt x="1299" y="145"/>
                  <a:pt x="1299" y="145"/>
                  <a:pt x="1299" y="145"/>
                </a:cubicBezTo>
                <a:cubicBezTo>
                  <a:pt x="1297" y="144"/>
                  <a:pt x="1296" y="143"/>
                  <a:pt x="1293" y="143"/>
                </a:cubicBezTo>
                <a:cubicBezTo>
                  <a:pt x="1291" y="143"/>
                  <a:pt x="1289" y="142"/>
                  <a:pt x="1288" y="142"/>
                </a:cubicBezTo>
                <a:cubicBezTo>
                  <a:pt x="1276" y="142"/>
                  <a:pt x="1270" y="150"/>
                  <a:pt x="1270" y="166"/>
                </a:cubicBezTo>
                <a:cubicBezTo>
                  <a:pt x="1270" y="204"/>
                  <a:pt x="1270" y="204"/>
                  <a:pt x="1270" y="204"/>
                </a:cubicBezTo>
                <a:cubicBezTo>
                  <a:pt x="1239" y="204"/>
                  <a:pt x="1239" y="204"/>
                  <a:pt x="1239" y="204"/>
                </a:cubicBezTo>
                <a:lnTo>
                  <a:pt x="1239" y="115"/>
                </a:lnTo>
                <a:close/>
                <a:moveTo>
                  <a:pt x="1195" y="150"/>
                </a:moveTo>
                <a:cubicBezTo>
                  <a:pt x="1195" y="145"/>
                  <a:pt x="1193" y="142"/>
                  <a:pt x="1191" y="139"/>
                </a:cubicBezTo>
                <a:cubicBezTo>
                  <a:pt x="1188" y="136"/>
                  <a:pt x="1184" y="135"/>
                  <a:pt x="1180" y="135"/>
                </a:cubicBezTo>
                <a:cubicBezTo>
                  <a:pt x="1172" y="135"/>
                  <a:pt x="1166" y="140"/>
                  <a:pt x="1164" y="150"/>
                </a:cubicBezTo>
                <a:lnTo>
                  <a:pt x="1195" y="150"/>
                </a:lnTo>
                <a:close/>
                <a:moveTo>
                  <a:pt x="1224" y="197"/>
                </a:moveTo>
                <a:cubicBezTo>
                  <a:pt x="1219" y="200"/>
                  <a:pt x="1214" y="203"/>
                  <a:pt x="1208" y="204"/>
                </a:cubicBezTo>
                <a:cubicBezTo>
                  <a:pt x="1201" y="206"/>
                  <a:pt x="1195" y="207"/>
                  <a:pt x="1188" y="207"/>
                </a:cubicBezTo>
                <a:cubicBezTo>
                  <a:pt x="1180" y="207"/>
                  <a:pt x="1172" y="206"/>
                  <a:pt x="1166" y="203"/>
                </a:cubicBezTo>
                <a:cubicBezTo>
                  <a:pt x="1159" y="201"/>
                  <a:pt x="1153" y="198"/>
                  <a:pt x="1149" y="194"/>
                </a:cubicBezTo>
                <a:cubicBezTo>
                  <a:pt x="1144" y="190"/>
                  <a:pt x="1141" y="185"/>
                  <a:pt x="1138" y="179"/>
                </a:cubicBezTo>
                <a:cubicBezTo>
                  <a:pt x="1136" y="173"/>
                  <a:pt x="1134" y="167"/>
                  <a:pt x="1134" y="160"/>
                </a:cubicBezTo>
                <a:cubicBezTo>
                  <a:pt x="1134" y="153"/>
                  <a:pt x="1136" y="146"/>
                  <a:pt x="1138" y="141"/>
                </a:cubicBezTo>
                <a:cubicBezTo>
                  <a:pt x="1140" y="135"/>
                  <a:pt x="1143" y="130"/>
                  <a:pt x="1147" y="126"/>
                </a:cubicBezTo>
                <a:cubicBezTo>
                  <a:pt x="1151" y="122"/>
                  <a:pt x="1156" y="118"/>
                  <a:pt x="1162" y="116"/>
                </a:cubicBezTo>
                <a:cubicBezTo>
                  <a:pt x="1168" y="114"/>
                  <a:pt x="1174" y="113"/>
                  <a:pt x="1181" y="113"/>
                </a:cubicBezTo>
                <a:cubicBezTo>
                  <a:pt x="1187" y="113"/>
                  <a:pt x="1193" y="114"/>
                  <a:pt x="1199" y="116"/>
                </a:cubicBezTo>
                <a:cubicBezTo>
                  <a:pt x="1204" y="118"/>
                  <a:pt x="1209" y="121"/>
                  <a:pt x="1212" y="125"/>
                </a:cubicBezTo>
                <a:cubicBezTo>
                  <a:pt x="1216" y="128"/>
                  <a:pt x="1219" y="133"/>
                  <a:pt x="1221" y="138"/>
                </a:cubicBezTo>
                <a:cubicBezTo>
                  <a:pt x="1223" y="144"/>
                  <a:pt x="1224" y="150"/>
                  <a:pt x="1224" y="157"/>
                </a:cubicBezTo>
                <a:cubicBezTo>
                  <a:pt x="1224" y="161"/>
                  <a:pt x="1224" y="165"/>
                  <a:pt x="1223" y="168"/>
                </a:cubicBezTo>
                <a:cubicBezTo>
                  <a:pt x="1165" y="168"/>
                  <a:pt x="1165" y="168"/>
                  <a:pt x="1165" y="168"/>
                </a:cubicBezTo>
                <a:cubicBezTo>
                  <a:pt x="1168" y="178"/>
                  <a:pt x="1176" y="183"/>
                  <a:pt x="1191" y="183"/>
                </a:cubicBezTo>
                <a:cubicBezTo>
                  <a:pt x="1194" y="183"/>
                  <a:pt x="1198" y="182"/>
                  <a:pt x="1203" y="181"/>
                </a:cubicBezTo>
                <a:cubicBezTo>
                  <a:pt x="1207" y="180"/>
                  <a:pt x="1211" y="179"/>
                  <a:pt x="1214" y="178"/>
                </a:cubicBezTo>
                <a:lnTo>
                  <a:pt x="1224" y="197"/>
                </a:lnTo>
                <a:close/>
                <a:moveTo>
                  <a:pt x="1077" y="148"/>
                </a:moveTo>
                <a:cubicBezTo>
                  <a:pt x="1062" y="103"/>
                  <a:pt x="1062" y="103"/>
                  <a:pt x="1062" y="103"/>
                </a:cubicBezTo>
                <a:cubicBezTo>
                  <a:pt x="1047" y="148"/>
                  <a:pt x="1047" y="148"/>
                  <a:pt x="1047" y="148"/>
                </a:cubicBezTo>
                <a:lnTo>
                  <a:pt x="1077" y="148"/>
                </a:lnTo>
                <a:close/>
                <a:moveTo>
                  <a:pt x="1046" y="73"/>
                </a:moveTo>
                <a:cubicBezTo>
                  <a:pt x="1081" y="73"/>
                  <a:pt x="1081" y="73"/>
                  <a:pt x="1081" y="73"/>
                </a:cubicBezTo>
                <a:cubicBezTo>
                  <a:pt x="1133" y="204"/>
                  <a:pt x="1133" y="204"/>
                  <a:pt x="1133" y="204"/>
                </a:cubicBezTo>
                <a:cubicBezTo>
                  <a:pt x="1096" y="204"/>
                  <a:pt x="1096" y="204"/>
                  <a:pt x="1096" y="204"/>
                </a:cubicBezTo>
                <a:cubicBezTo>
                  <a:pt x="1086" y="174"/>
                  <a:pt x="1086" y="174"/>
                  <a:pt x="1086" y="174"/>
                </a:cubicBezTo>
                <a:cubicBezTo>
                  <a:pt x="1039" y="174"/>
                  <a:pt x="1039" y="174"/>
                  <a:pt x="1039" y="174"/>
                </a:cubicBezTo>
                <a:cubicBezTo>
                  <a:pt x="1029" y="204"/>
                  <a:pt x="1029" y="204"/>
                  <a:pt x="1029" y="204"/>
                </a:cubicBezTo>
                <a:cubicBezTo>
                  <a:pt x="995" y="204"/>
                  <a:pt x="995" y="204"/>
                  <a:pt x="995" y="204"/>
                </a:cubicBezTo>
                <a:lnTo>
                  <a:pt x="1046" y="73"/>
                </a:lnTo>
                <a:close/>
                <a:moveTo>
                  <a:pt x="921" y="135"/>
                </a:moveTo>
                <a:cubicBezTo>
                  <a:pt x="914" y="135"/>
                  <a:pt x="911" y="137"/>
                  <a:pt x="911" y="140"/>
                </a:cubicBezTo>
                <a:cubicBezTo>
                  <a:pt x="911" y="142"/>
                  <a:pt x="912" y="144"/>
                  <a:pt x="914" y="145"/>
                </a:cubicBezTo>
                <a:cubicBezTo>
                  <a:pt x="916" y="146"/>
                  <a:pt x="919" y="147"/>
                  <a:pt x="924" y="148"/>
                </a:cubicBezTo>
                <a:cubicBezTo>
                  <a:pt x="935" y="151"/>
                  <a:pt x="943" y="154"/>
                  <a:pt x="948" y="159"/>
                </a:cubicBezTo>
                <a:cubicBezTo>
                  <a:pt x="952" y="164"/>
                  <a:pt x="955" y="170"/>
                  <a:pt x="955" y="179"/>
                </a:cubicBezTo>
                <a:cubicBezTo>
                  <a:pt x="955" y="187"/>
                  <a:pt x="951" y="194"/>
                  <a:pt x="944" y="199"/>
                </a:cubicBezTo>
                <a:cubicBezTo>
                  <a:pt x="937" y="204"/>
                  <a:pt x="928" y="207"/>
                  <a:pt x="915" y="207"/>
                </a:cubicBezTo>
                <a:cubicBezTo>
                  <a:pt x="908" y="207"/>
                  <a:pt x="901" y="206"/>
                  <a:pt x="895" y="204"/>
                </a:cubicBezTo>
                <a:cubicBezTo>
                  <a:pt x="888" y="203"/>
                  <a:pt x="883" y="201"/>
                  <a:pt x="880" y="198"/>
                </a:cubicBezTo>
                <a:cubicBezTo>
                  <a:pt x="890" y="180"/>
                  <a:pt x="890" y="180"/>
                  <a:pt x="890" y="180"/>
                </a:cubicBezTo>
                <a:cubicBezTo>
                  <a:pt x="893" y="181"/>
                  <a:pt x="897" y="182"/>
                  <a:pt x="901" y="183"/>
                </a:cubicBezTo>
                <a:cubicBezTo>
                  <a:pt x="905" y="184"/>
                  <a:pt x="909" y="184"/>
                  <a:pt x="913" y="184"/>
                </a:cubicBezTo>
                <a:cubicBezTo>
                  <a:pt x="920" y="184"/>
                  <a:pt x="924" y="182"/>
                  <a:pt x="924" y="179"/>
                </a:cubicBezTo>
                <a:cubicBezTo>
                  <a:pt x="924" y="178"/>
                  <a:pt x="924" y="177"/>
                  <a:pt x="924" y="176"/>
                </a:cubicBezTo>
                <a:cubicBezTo>
                  <a:pt x="923" y="176"/>
                  <a:pt x="923" y="175"/>
                  <a:pt x="922" y="175"/>
                </a:cubicBezTo>
                <a:cubicBezTo>
                  <a:pt x="921" y="174"/>
                  <a:pt x="919" y="173"/>
                  <a:pt x="918" y="173"/>
                </a:cubicBezTo>
                <a:cubicBezTo>
                  <a:pt x="916" y="172"/>
                  <a:pt x="914" y="172"/>
                  <a:pt x="911" y="171"/>
                </a:cubicBezTo>
                <a:cubicBezTo>
                  <a:pt x="906" y="170"/>
                  <a:pt x="901" y="168"/>
                  <a:pt x="897" y="166"/>
                </a:cubicBezTo>
                <a:cubicBezTo>
                  <a:pt x="893" y="164"/>
                  <a:pt x="890" y="162"/>
                  <a:pt x="888" y="160"/>
                </a:cubicBezTo>
                <a:cubicBezTo>
                  <a:pt x="885" y="157"/>
                  <a:pt x="884" y="155"/>
                  <a:pt x="883" y="152"/>
                </a:cubicBezTo>
                <a:cubicBezTo>
                  <a:pt x="881" y="148"/>
                  <a:pt x="881" y="145"/>
                  <a:pt x="881" y="141"/>
                </a:cubicBezTo>
                <a:cubicBezTo>
                  <a:pt x="881" y="132"/>
                  <a:pt x="884" y="125"/>
                  <a:pt x="891" y="120"/>
                </a:cubicBezTo>
                <a:cubicBezTo>
                  <a:pt x="898" y="115"/>
                  <a:pt x="907" y="113"/>
                  <a:pt x="919" y="113"/>
                </a:cubicBezTo>
                <a:cubicBezTo>
                  <a:pt x="925" y="113"/>
                  <a:pt x="931" y="113"/>
                  <a:pt x="936" y="115"/>
                </a:cubicBezTo>
                <a:cubicBezTo>
                  <a:pt x="942" y="116"/>
                  <a:pt x="947" y="117"/>
                  <a:pt x="951" y="120"/>
                </a:cubicBezTo>
                <a:cubicBezTo>
                  <a:pt x="948" y="142"/>
                  <a:pt x="948" y="142"/>
                  <a:pt x="948" y="142"/>
                </a:cubicBezTo>
                <a:cubicBezTo>
                  <a:pt x="943" y="140"/>
                  <a:pt x="939" y="138"/>
                  <a:pt x="934" y="137"/>
                </a:cubicBezTo>
                <a:cubicBezTo>
                  <a:pt x="929" y="136"/>
                  <a:pt x="925" y="135"/>
                  <a:pt x="921" y="135"/>
                </a:cubicBezTo>
                <a:moveTo>
                  <a:pt x="780" y="115"/>
                </a:moveTo>
                <a:cubicBezTo>
                  <a:pt x="810" y="115"/>
                  <a:pt x="810" y="115"/>
                  <a:pt x="810" y="115"/>
                </a:cubicBezTo>
                <a:cubicBezTo>
                  <a:pt x="810" y="126"/>
                  <a:pt x="810" y="126"/>
                  <a:pt x="810" y="126"/>
                </a:cubicBezTo>
                <a:cubicBezTo>
                  <a:pt x="812" y="122"/>
                  <a:pt x="816" y="119"/>
                  <a:pt x="820" y="116"/>
                </a:cubicBezTo>
                <a:cubicBezTo>
                  <a:pt x="825" y="114"/>
                  <a:pt x="830" y="113"/>
                  <a:pt x="836" y="113"/>
                </a:cubicBezTo>
                <a:cubicBezTo>
                  <a:pt x="846" y="113"/>
                  <a:pt x="853" y="116"/>
                  <a:pt x="859" y="122"/>
                </a:cubicBezTo>
                <a:cubicBezTo>
                  <a:pt x="864" y="128"/>
                  <a:pt x="866" y="138"/>
                  <a:pt x="866" y="150"/>
                </a:cubicBezTo>
                <a:cubicBezTo>
                  <a:pt x="866" y="204"/>
                  <a:pt x="866" y="204"/>
                  <a:pt x="866" y="204"/>
                </a:cubicBezTo>
                <a:cubicBezTo>
                  <a:pt x="836" y="204"/>
                  <a:pt x="836" y="204"/>
                  <a:pt x="836" y="204"/>
                </a:cubicBezTo>
                <a:cubicBezTo>
                  <a:pt x="836" y="156"/>
                  <a:pt x="836" y="156"/>
                  <a:pt x="836" y="156"/>
                </a:cubicBezTo>
                <a:cubicBezTo>
                  <a:pt x="836" y="145"/>
                  <a:pt x="832" y="140"/>
                  <a:pt x="824" y="140"/>
                </a:cubicBezTo>
                <a:cubicBezTo>
                  <a:pt x="819" y="140"/>
                  <a:pt x="816" y="142"/>
                  <a:pt x="814" y="144"/>
                </a:cubicBezTo>
                <a:cubicBezTo>
                  <a:pt x="812" y="147"/>
                  <a:pt x="810" y="152"/>
                  <a:pt x="810" y="157"/>
                </a:cubicBezTo>
                <a:cubicBezTo>
                  <a:pt x="810" y="204"/>
                  <a:pt x="810" y="204"/>
                  <a:pt x="810" y="204"/>
                </a:cubicBezTo>
                <a:cubicBezTo>
                  <a:pt x="780" y="204"/>
                  <a:pt x="780" y="204"/>
                  <a:pt x="780" y="204"/>
                </a:cubicBezTo>
                <a:lnTo>
                  <a:pt x="780" y="115"/>
                </a:lnTo>
                <a:close/>
                <a:moveTo>
                  <a:pt x="729" y="115"/>
                </a:moveTo>
                <a:cubicBezTo>
                  <a:pt x="760" y="115"/>
                  <a:pt x="760" y="115"/>
                  <a:pt x="760" y="115"/>
                </a:cubicBezTo>
                <a:cubicBezTo>
                  <a:pt x="760" y="204"/>
                  <a:pt x="760" y="204"/>
                  <a:pt x="760" y="204"/>
                </a:cubicBezTo>
                <a:cubicBezTo>
                  <a:pt x="729" y="204"/>
                  <a:pt x="729" y="204"/>
                  <a:pt x="729" y="204"/>
                </a:cubicBezTo>
                <a:lnTo>
                  <a:pt x="729" y="115"/>
                </a:lnTo>
                <a:close/>
                <a:moveTo>
                  <a:pt x="744" y="101"/>
                </a:moveTo>
                <a:cubicBezTo>
                  <a:pt x="739" y="101"/>
                  <a:pt x="735" y="100"/>
                  <a:pt x="732" y="97"/>
                </a:cubicBezTo>
                <a:cubicBezTo>
                  <a:pt x="729" y="94"/>
                  <a:pt x="727" y="90"/>
                  <a:pt x="727" y="85"/>
                </a:cubicBezTo>
                <a:cubicBezTo>
                  <a:pt x="727" y="80"/>
                  <a:pt x="729" y="76"/>
                  <a:pt x="732" y="73"/>
                </a:cubicBezTo>
                <a:cubicBezTo>
                  <a:pt x="735" y="70"/>
                  <a:pt x="739" y="68"/>
                  <a:pt x="744" y="68"/>
                </a:cubicBezTo>
                <a:cubicBezTo>
                  <a:pt x="749" y="68"/>
                  <a:pt x="753" y="70"/>
                  <a:pt x="757" y="73"/>
                </a:cubicBezTo>
                <a:cubicBezTo>
                  <a:pt x="760" y="76"/>
                  <a:pt x="762" y="80"/>
                  <a:pt x="762" y="85"/>
                </a:cubicBezTo>
                <a:cubicBezTo>
                  <a:pt x="762" y="90"/>
                  <a:pt x="760" y="94"/>
                  <a:pt x="757" y="97"/>
                </a:cubicBezTo>
                <a:cubicBezTo>
                  <a:pt x="753" y="100"/>
                  <a:pt x="749" y="101"/>
                  <a:pt x="744" y="101"/>
                </a:cubicBezTo>
                <a:moveTo>
                  <a:pt x="676" y="73"/>
                </a:moveTo>
                <a:cubicBezTo>
                  <a:pt x="707" y="73"/>
                  <a:pt x="707" y="73"/>
                  <a:pt x="707" y="73"/>
                </a:cubicBezTo>
                <a:cubicBezTo>
                  <a:pt x="707" y="204"/>
                  <a:pt x="707" y="204"/>
                  <a:pt x="707" y="204"/>
                </a:cubicBezTo>
                <a:cubicBezTo>
                  <a:pt x="676" y="204"/>
                  <a:pt x="676" y="204"/>
                  <a:pt x="676" y="204"/>
                </a:cubicBezTo>
                <a:lnTo>
                  <a:pt x="676" y="73"/>
                </a:lnTo>
                <a:close/>
                <a:moveTo>
                  <a:pt x="625" y="73"/>
                </a:moveTo>
                <a:cubicBezTo>
                  <a:pt x="656" y="73"/>
                  <a:pt x="656" y="73"/>
                  <a:pt x="656" y="73"/>
                </a:cubicBezTo>
                <a:cubicBezTo>
                  <a:pt x="656" y="204"/>
                  <a:pt x="656" y="204"/>
                  <a:pt x="656" y="204"/>
                </a:cubicBezTo>
                <a:cubicBezTo>
                  <a:pt x="625" y="204"/>
                  <a:pt x="625" y="204"/>
                  <a:pt x="625" y="204"/>
                </a:cubicBezTo>
                <a:lnTo>
                  <a:pt x="625" y="73"/>
                </a:lnTo>
                <a:close/>
                <a:moveTo>
                  <a:pt x="564" y="181"/>
                </a:moveTo>
                <a:cubicBezTo>
                  <a:pt x="570" y="181"/>
                  <a:pt x="574" y="179"/>
                  <a:pt x="578" y="175"/>
                </a:cubicBezTo>
                <a:cubicBezTo>
                  <a:pt x="581" y="171"/>
                  <a:pt x="583" y="166"/>
                  <a:pt x="583" y="160"/>
                </a:cubicBezTo>
                <a:cubicBezTo>
                  <a:pt x="583" y="153"/>
                  <a:pt x="581" y="148"/>
                  <a:pt x="578" y="144"/>
                </a:cubicBezTo>
                <a:cubicBezTo>
                  <a:pt x="574" y="140"/>
                  <a:pt x="570" y="139"/>
                  <a:pt x="564" y="139"/>
                </a:cubicBezTo>
                <a:cubicBezTo>
                  <a:pt x="558" y="139"/>
                  <a:pt x="553" y="140"/>
                  <a:pt x="550" y="144"/>
                </a:cubicBezTo>
                <a:cubicBezTo>
                  <a:pt x="546" y="148"/>
                  <a:pt x="544" y="153"/>
                  <a:pt x="544" y="160"/>
                </a:cubicBezTo>
                <a:cubicBezTo>
                  <a:pt x="544" y="166"/>
                  <a:pt x="546" y="171"/>
                  <a:pt x="550" y="175"/>
                </a:cubicBezTo>
                <a:cubicBezTo>
                  <a:pt x="553" y="179"/>
                  <a:pt x="558" y="181"/>
                  <a:pt x="564" y="181"/>
                </a:cubicBezTo>
                <a:moveTo>
                  <a:pt x="564" y="207"/>
                </a:moveTo>
                <a:cubicBezTo>
                  <a:pt x="557" y="207"/>
                  <a:pt x="550" y="205"/>
                  <a:pt x="544" y="203"/>
                </a:cubicBezTo>
                <a:cubicBezTo>
                  <a:pt x="538" y="200"/>
                  <a:pt x="533" y="197"/>
                  <a:pt x="529" y="192"/>
                </a:cubicBezTo>
                <a:cubicBezTo>
                  <a:pt x="524" y="188"/>
                  <a:pt x="521" y="183"/>
                  <a:pt x="518" y="177"/>
                </a:cubicBezTo>
                <a:cubicBezTo>
                  <a:pt x="516" y="171"/>
                  <a:pt x="515" y="164"/>
                  <a:pt x="515" y="158"/>
                </a:cubicBezTo>
                <a:cubicBezTo>
                  <a:pt x="515" y="151"/>
                  <a:pt x="516" y="145"/>
                  <a:pt x="518" y="139"/>
                </a:cubicBezTo>
                <a:cubicBezTo>
                  <a:pt x="521" y="134"/>
                  <a:pt x="524" y="129"/>
                  <a:pt x="529" y="125"/>
                </a:cubicBezTo>
                <a:cubicBezTo>
                  <a:pt x="533" y="121"/>
                  <a:pt x="538" y="118"/>
                  <a:pt x="544" y="116"/>
                </a:cubicBezTo>
                <a:cubicBezTo>
                  <a:pt x="550" y="114"/>
                  <a:pt x="557" y="113"/>
                  <a:pt x="564" y="113"/>
                </a:cubicBezTo>
                <a:cubicBezTo>
                  <a:pt x="571" y="113"/>
                  <a:pt x="577" y="114"/>
                  <a:pt x="583" y="116"/>
                </a:cubicBezTo>
                <a:cubicBezTo>
                  <a:pt x="589" y="118"/>
                  <a:pt x="594" y="122"/>
                  <a:pt x="599" y="126"/>
                </a:cubicBezTo>
                <a:cubicBezTo>
                  <a:pt x="603" y="130"/>
                  <a:pt x="606" y="135"/>
                  <a:pt x="609" y="141"/>
                </a:cubicBezTo>
                <a:cubicBezTo>
                  <a:pt x="611" y="147"/>
                  <a:pt x="612" y="153"/>
                  <a:pt x="612" y="160"/>
                </a:cubicBezTo>
                <a:cubicBezTo>
                  <a:pt x="612" y="166"/>
                  <a:pt x="611" y="173"/>
                  <a:pt x="609" y="178"/>
                </a:cubicBezTo>
                <a:cubicBezTo>
                  <a:pt x="606" y="184"/>
                  <a:pt x="603" y="189"/>
                  <a:pt x="599" y="193"/>
                </a:cubicBezTo>
                <a:cubicBezTo>
                  <a:pt x="594" y="197"/>
                  <a:pt x="589" y="201"/>
                  <a:pt x="583" y="203"/>
                </a:cubicBezTo>
                <a:cubicBezTo>
                  <a:pt x="577" y="205"/>
                  <a:pt x="571" y="207"/>
                  <a:pt x="564" y="207"/>
                </a:cubicBezTo>
                <a:moveTo>
                  <a:pt x="507" y="192"/>
                </a:moveTo>
                <a:cubicBezTo>
                  <a:pt x="501" y="196"/>
                  <a:pt x="494" y="200"/>
                  <a:pt x="486" y="202"/>
                </a:cubicBezTo>
                <a:cubicBezTo>
                  <a:pt x="478" y="205"/>
                  <a:pt x="469" y="206"/>
                  <a:pt x="460" y="206"/>
                </a:cubicBezTo>
                <a:cubicBezTo>
                  <a:pt x="450" y="206"/>
                  <a:pt x="440" y="204"/>
                  <a:pt x="432" y="201"/>
                </a:cubicBezTo>
                <a:cubicBezTo>
                  <a:pt x="424" y="198"/>
                  <a:pt x="417" y="194"/>
                  <a:pt x="411" y="188"/>
                </a:cubicBezTo>
                <a:cubicBezTo>
                  <a:pt x="405" y="183"/>
                  <a:pt x="401" y="176"/>
                  <a:pt x="398" y="167"/>
                </a:cubicBezTo>
                <a:cubicBezTo>
                  <a:pt x="394" y="159"/>
                  <a:pt x="393" y="150"/>
                  <a:pt x="393" y="139"/>
                </a:cubicBezTo>
                <a:cubicBezTo>
                  <a:pt x="393" y="129"/>
                  <a:pt x="395" y="120"/>
                  <a:pt x="398" y="112"/>
                </a:cubicBezTo>
                <a:cubicBezTo>
                  <a:pt x="402" y="104"/>
                  <a:pt x="406" y="96"/>
                  <a:pt x="413" y="90"/>
                </a:cubicBezTo>
                <a:cubicBezTo>
                  <a:pt x="419" y="85"/>
                  <a:pt x="427" y="80"/>
                  <a:pt x="435" y="77"/>
                </a:cubicBezTo>
                <a:cubicBezTo>
                  <a:pt x="444" y="73"/>
                  <a:pt x="454" y="72"/>
                  <a:pt x="464" y="72"/>
                </a:cubicBezTo>
                <a:cubicBezTo>
                  <a:pt x="468" y="72"/>
                  <a:pt x="472" y="72"/>
                  <a:pt x="476" y="72"/>
                </a:cubicBezTo>
                <a:cubicBezTo>
                  <a:pt x="480" y="73"/>
                  <a:pt x="484" y="74"/>
                  <a:pt x="487" y="75"/>
                </a:cubicBezTo>
                <a:cubicBezTo>
                  <a:pt x="491" y="76"/>
                  <a:pt x="495" y="77"/>
                  <a:pt x="498" y="78"/>
                </a:cubicBezTo>
                <a:cubicBezTo>
                  <a:pt x="501" y="79"/>
                  <a:pt x="504" y="81"/>
                  <a:pt x="507" y="82"/>
                </a:cubicBezTo>
                <a:cubicBezTo>
                  <a:pt x="493" y="109"/>
                  <a:pt x="493" y="109"/>
                  <a:pt x="493" y="109"/>
                </a:cubicBezTo>
                <a:cubicBezTo>
                  <a:pt x="490" y="108"/>
                  <a:pt x="488" y="107"/>
                  <a:pt x="486" y="106"/>
                </a:cubicBezTo>
                <a:cubicBezTo>
                  <a:pt x="484" y="105"/>
                  <a:pt x="482" y="104"/>
                  <a:pt x="480" y="104"/>
                </a:cubicBezTo>
                <a:cubicBezTo>
                  <a:pt x="478" y="103"/>
                  <a:pt x="476" y="103"/>
                  <a:pt x="474" y="102"/>
                </a:cubicBezTo>
                <a:cubicBezTo>
                  <a:pt x="472" y="102"/>
                  <a:pt x="469" y="102"/>
                  <a:pt x="466" y="102"/>
                </a:cubicBezTo>
                <a:cubicBezTo>
                  <a:pt x="455" y="102"/>
                  <a:pt x="445" y="105"/>
                  <a:pt x="439" y="112"/>
                </a:cubicBezTo>
                <a:cubicBezTo>
                  <a:pt x="432" y="118"/>
                  <a:pt x="428" y="127"/>
                  <a:pt x="428" y="139"/>
                </a:cubicBezTo>
                <a:cubicBezTo>
                  <a:pt x="428" y="144"/>
                  <a:pt x="429" y="149"/>
                  <a:pt x="431" y="154"/>
                </a:cubicBezTo>
                <a:cubicBezTo>
                  <a:pt x="433" y="158"/>
                  <a:pt x="435" y="162"/>
                  <a:pt x="438" y="165"/>
                </a:cubicBezTo>
                <a:cubicBezTo>
                  <a:pt x="441" y="168"/>
                  <a:pt x="445" y="171"/>
                  <a:pt x="449" y="173"/>
                </a:cubicBezTo>
                <a:cubicBezTo>
                  <a:pt x="454" y="175"/>
                  <a:pt x="459" y="175"/>
                  <a:pt x="464" y="175"/>
                </a:cubicBezTo>
                <a:cubicBezTo>
                  <a:pt x="469" y="175"/>
                  <a:pt x="474" y="175"/>
                  <a:pt x="479" y="173"/>
                </a:cubicBezTo>
                <a:cubicBezTo>
                  <a:pt x="484" y="171"/>
                  <a:pt x="489" y="168"/>
                  <a:pt x="493" y="165"/>
                </a:cubicBezTo>
                <a:lnTo>
                  <a:pt x="507" y="192"/>
                </a:lnTo>
                <a:close/>
                <a:moveTo>
                  <a:pt x="126" y="2"/>
                </a:moveTo>
                <a:cubicBezTo>
                  <a:pt x="130" y="1"/>
                  <a:pt x="133" y="1"/>
                  <a:pt x="137" y="0"/>
                </a:cubicBezTo>
                <a:cubicBezTo>
                  <a:pt x="154" y="95"/>
                  <a:pt x="154" y="95"/>
                  <a:pt x="154" y="95"/>
                </a:cubicBezTo>
                <a:cubicBezTo>
                  <a:pt x="150" y="96"/>
                  <a:pt x="146" y="96"/>
                  <a:pt x="143" y="97"/>
                </a:cubicBezTo>
                <a:lnTo>
                  <a:pt x="126" y="2"/>
                </a:lnTo>
                <a:close/>
                <a:moveTo>
                  <a:pt x="122" y="107"/>
                </a:moveTo>
                <a:cubicBezTo>
                  <a:pt x="126" y="105"/>
                  <a:pt x="129" y="102"/>
                  <a:pt x="133" y="101"/>
                </a:cubicBezTo>
                <a:cubicBezTo>
                  <a:pt x="85" y="17"/>
                  <a:pt x="85" y="17"/>
                  <a:pt x="85" y="17"/>
                </a:cubicBezTo>
                <a:cubicBezTo>
                  <a:pt x="82" y="19"/>
                  <a:pt x="78" y="21"/>
                  <a:pt x="74" y="24"/>
                </a:cubicBezTo>
                <a:lnTo>
                  <a:pt x="122" y="107"/>
                </a:lnTo>
                <a:close/>
                <a:moveTo>
                  <a:pt x="95" y="160"/>
                </a:moveTo>
                <a:cubicBezTo>
                  <a:pt x="95" y="156"/>
                  <a:pt x="95" y="153"/>
                  <a:pt x="96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52"/>
                  <a:pt x="0" y="156"/>
                  <a:pt x="0" y="159"/>
                </a:cubicBezTo>
                <a:cubicBezTo>
                  <a:pt x="0" y="162"/>
                  <a:pt x="0" y="165"/>
                  <a:pt x="0" y="169"/>
                </a:cubicBezTo>
                <a:cubicBezTo>
                  <a:pt x="95" y="169"/>
                  <a:pt x="95" y="169"/>
                  <a:pt x="95" y="169"/>
                </a:cubicBezTo>
                <a:cubicBezTo>
                  <a:pt x="95" y="166"/>
                  <a:pt x="95" y="163"/>
                  <a:pt x="95" y="160"/>
                </a:cubicBezTo>
                <a:moveTo>
                  <a:pt x="224" y="160"/>
                </a:moveTo>
                <a:cubicBezTo>
                  <a:pt x="224" y="195"/>
                  <a:pt x="195" y="224"/>
                  <a:pt x="159" y="224"/>
                </a:cubicBezTo>
                <a:cubicBezTo>
                  <a:pt x="128" y="224"/>
                  <a:pt x="101" y="201"/>
                  <a:pt x="96" y="171"/>
                </a:cubicBezTo>
                <a:cubicBezTo>
                  <a:pt x="6" y="203"/>
                  <a:pt x="6" y="203"/>
                  <a:pt x="6" y="203"/>
                </a:cubicBezTo>
                <a:cubicBezTo>
                  <a:pt x="8" y="210"/>
                  <a:pt x="11" y="217"/>
                  <a:pt x="14" y="224"/>
                </a:cubicBezTo>
                <a:cubicBezTo>
                  <a:pt x="103" y="191"/>
                  <a:pt x="103" y="191"/>
                  <a:pt x="103" y="191"/>
                </a:cubicBezTo>
                <a:cubicBezTo>
                  <a:pt x="30" y="253"/>
                  <a:pt x="30" y="253"/>
                  <a:pt x="30" y="253"/>
                </a:cubicBezTo>
                <a:cubicBezTo>
                  <a:pt x="34" y="259"/>
                  <a:pt x="40" y="265"/>
                  <a:pt x="45" y="271"/>
                </a:cubicBezTo>
                <a:cubicBezTo>
                  <a:pt x="113" y="213"/>
                  <a:pt x="113" y="213"/>
                  <a:pt x="113" y="213"/>
                </a:cubicBezTo>
                <a:cubicBezTo>
                  <a:pt x="69" y="291"/>
                  <a:pt x="69" y="291"/>
                  <a:pt x="69" y="291"/>
                </a:cubicBezTo>
                <a:cubicBezTo>
                  <a:pt x="76" y="296"/>
                  <a:pt x="83" y="300"/>
                  <a:pt x="91" y="304"/>
                </a:cubicBezTo>
                <a:cubicBezTo>
                  <a:pt x="133" y="231"/>
                  <a:pt x="133" y="231"/>
                  <a:pt x="133" y="231"/>
                </a:cubicBezTo>
                <a:cubicBezTo>
                  <a:pt x="118" y="314"/>
                  <a:pt x="118" y="314"/>
                  <a:pt x="118" y="314"/>
                </a:cubicBezTo>
                <a:cubicBezTo>
                  <a:pt x="127" y="317"/>
                  <a:pt x="136" y="318"/>
                  <a:pt x="146" y="319"/>
                </a:cubicBezTo>
                <a:cubicBezTo>
                  <a:pt x="159" y="241"/>
                  <a:pt x="159" y="241"/>
                  <a:pt x="159" y="241"/>
                </a:cubicBezTo>
                <a:cubicBezTo>
                  <a:pt x="173" y="319"/>
                  <a:pt x="173" y="319"/>
                  <a:pt x="173" y="319"/>
                </a:cubicBezTo>
                <a:cubicBezTo>
                  <a:pt x="183" y="318"/>
                  <a:pt x="192" y="317"/>
                  <a:pt x="202" y="314"/>
                </a:cubicBezTo>
                <a:cubicBezTo>
                  <a:pt x="189" y="242"/>
                  <a:pt x="189" y="242"/>
                  <a:pt x="189" y="242"/>
                </a:cubicBezTo>
                <a:cubicBezTo>
                  <a:pt x="225" y="305"/>
                  <a:pt x="225" y="305"/>
                  <a:pt x="225" y="305"/>
                </a:cubicBezTo>
                <a:cubicBezTo>
                  <a:pt x="235" y="301"/>
                  <a:pt x="245" y="295"/>
                  <a:pt x="253" y="289"/>
                </a:cubicBezTo>
                <a:cubicBezTo>
                  <a:pt x="220" y="231"/>
                  <a:pt x="220" y="231"/>
                  <a:pt x="220" y="231"/>
                </a:cubicBezTo>
                <a:cubicBezTo>
                  <a:pt x="271" y="274"/>
                  <a:pt x="271" y="274"/>
                  <a:pt x="271" y="274"/>
                </a:cubicBezTo>
                <a:cubicBezTo>
                  <a:pt x="279" y="266"/>
                  <a:pt x="286" y="257"/>
                  <a:pt x="293" y="247"/>
                </a:cubicBezTo>
                <a:cubicBezTo>
                  <a:pt x="247" y="209"/>
                  <a:pt x="247" y="209"/>
                  <a:pt x="247" y="209"/>
                </a:cubicBezTo>
                <a:cubicBezTo>
                  <a:pt x="303" y="229"/>
                  <a:pt x="303" y="229"/>
                  <a:pt x="303" y="229"/>
                </a:cubicBezTo>
                <a:cubicBezTo>
                  <a:pt x="308" y="219"/>
                  <a:pt x="312" y="207"/>
                  <a:pt x="315" y="195"/>
                </a:cubicBezTo>
                <a:cubicBezTo>
                  <a:pt x="266" y="177"/>
                  <a:pt x="266" y="177"/>
                  <a:pt x="266" y="177"/>
                </a:cubicBezTo>
                <a:cubicBezTo>
                  <a:pt x="318" y="177"/>
                  <a:pt x="318" y="177"/>
                  <a:pt x="318" y="177"/>
                </a:cubicBezTo>
                <a:cubicBezTo>
                  <a:pt x="319" y="171"/>
                  <a:pt x="319" y="165"/>
                  <a:pt x="319" y="159"/>
                </a:cubicBezTo>
                <a:cubicBezTo>
                  <a:pt x="319" y="152"/>
                  <a:pt x="318" y="145"/>
                  <a:pt x="317" y="138"/>
                </a:cubicBezTo>
                <a:cubicBezTo>
                  <a:pt x="220" y="138"/>
                  <a:pt x="220" y="138"/>
                  <a:pt x="220" y="138"/>
                </a:cubicBezTo>
                <a:cubicBezTo>
                  <a:pt x="223" y="145"/>
                  <a:pt x="224" y="152"/>
                  <a:pt x="224" y="160"/>
                </a:cubicBezTo>
                <a:moveTo>
                  <a:pt x="97" y="145"/>
                </a:moveTo>
                <a:cubicBezTo>
                  <a:pt x="98" y="139"/>
                  <a:pt x="100" y="134"/>
                  <a:pt x="103" y="129"/>
                </a:cubicBezTo>
                <a:cubicBezTo>
                  <a:pt x="13" y="96"/>
                  <a:pt x="13" y="96"/>
                  <a:pt x="13" y="96"/>
                </a:cubicBezTo>
                <a:cubicBezTo>
                  <a:pt x="11" y="101"/>
                  <a:pt x="9" y="107"/>
                  <a:pt x="7" y="112"/>
                </a:cubicBezTo>
                <a:lnTo>
                  <a:pt x="97" y="145"/>
                </a:lnTo>
                <a:close/>
                <a:moveTo>
                  <a:pt x="280" y="54"/>
                </a:moveTo>
                <a:cubicBezTo>
                  <a:pt x="207" y="115"/>
                  <a:pt x="207" y="115"/>
                  <a:pt x="207" y="115"/>
                </a:cubicBezTo>
                <a:cubicBezTo>
                  <a:pt x="208" y="117"/>
                  <a:pt x="210" y="119"/>
                  <a:pt x="212" y="121"/>
                </a:cubicBezTo>
                <a:cubicBezTo>
                  <a:pt x="285" y="60"/>
                  <a:pt x="285" y="60"/>
                  <a:pt x="285" y="60"/>
                </a:cubicBezTo>
                <a:cubicBezTo>
                  <a:pt x="283" y="58"/>
                  <a:pt x="281" y="56"/>
                  <a:pt x="280" y="54"/>
                </a:cubicBezTo>
                <a:moveTo>
                  <a:pt x="243" y="23"/>
                </a:moveTo>
                <a:cubicBezTo>
                  <a:pt x="241" y="21"/>
                  <a:pt x="238" y="20"/>
                  <a:pt x="236" y="18"/>
                </a:cubicBezTo>
                <a:cubicBezTo>
                  <a:pt x="188" y="102"/>
                  <a:pt x="188" y="102"/>
                  <a:pt x="188" y="102"/>
                </a:cubicBezTo>
                <a:cubicBezTo>
                  <a:pt x="190" y="103"/>
                  <a:pt x="193" y="104"/>
                  <a:pt x="196" y="106"/>
                </a:cubicBezTo>
                <a:lnTo>
                  <a:pt x="243" y="23"/>
                </a:lnTo>
                <a:close/>
                <a:moveTo>
                  <a:pt x="116" y="112"/>
                </a:moveTo>
                <a:cubicBezTo>
                  <a:pt x="42" y="50"/>
                  <a:pt x="42" y="50"/>
                  <a:pt x="42" y="50"/>
                </a:cubicBezTo>
                <a:cubicBezTo>
                  <a:pt x="39" y="54"/>
                  <a:pt x="36" y="58"/>
                  <a:pt x="33" y="62"/>
                </a:cubicBezTo>
                <a:cubicBezTo>
                  <a:pt x="106" y="124"/>
                  <a:pt x="106" y="124"/>
                  <a:pt x="106" y="124"/>
                </a:cubicBezTo>
                <a:cubicBezTo>
                  <a:pt x="109" y="119"/>
                  <a:pt x="112" y="116"/>
                  <a:pt x="116" y="112"/>
                </a:cubicBezTo>
                <a:moveTo>
                  <a:pt x="166" y="95"/>
                </a:moveTo>
                <a:cubicBezTo>
                  <a:pt x="169" y="96"/>
                  <a:pt x="172" y="96"/>
                  <a:pt x="175" y="97"/>
                </a:cubicBezTo>
                <a:cubicBezTo>
                  <a:pt x="192" y="2"/>
                  <a:pt x="192" y="2"/>
                  <a:pt x="192" y="2"/>
                </a:cubicBezTo>
                <a:cubicBezTo>
                  <a:pt x="189" y="1"/>
                  <a:pt x="186" y="1"/>
                  <a:pt x="183" y="0"/>
                </a:cubicBezTo>
                <a:lnTo>
                  <a:pt x="166" y="9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4432524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7" r:id="rId36"/>
  </p:sldLayoutIdLst>
  <p:txStyles>
    <p:titleStyle>
      <a:lvl1pPr algn="l" defTabSz="609555" rtl="0" eaLnBrk="1" latinLnBrk="0" hangingPunct="1">
        <a:spcBef>
          <a:spcPct val="0"/>
        </a:spcBef>
        <a:buNone/>
        <a:defRPr sz="3200" b="0" i="0" kern="1200" cap="all" spc="4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11143" indent="-311143" algn="l" defTabSz="609555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tabLst/>
        <a:defRPr sz="213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914377" indent="-300559" algn="l" defTabSz="609555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tabLst/>
        <a:defRPr sz="1867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523887" indent="-304776" algn="l" defTabSz="609555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133440" indent="-304776" algn="l" defTabSz="609555" rtl="0" eaLnBrk="1" latinLnBrk="0" hangingPunct="1">
        <a:spcBef>
          <a:spcPct val="20000"/>
        </a:spcBef>
        <a:buClr>
          <a:schemeClr val="accent1"/>
        </a:buClr>
        <a:buFont typeface="Arial"/>
        <a:buChar char="–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742994" indent="-304776" algn="l" defTabSz="609555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6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02080"/>
            <a:ext cx="10972800" cy="47072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66827"/>
            <a:ext cx="10972800" cy="75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ALL CAPS. WHITE. 24 PT.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E60F46-2E67-474C-9893-046DAFD1D8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47360" y="6446011"/>
            <a:ext cx="5791200" cy="3752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800" spc="0" baseline="0" dirty="0">
                <a:solidFill>
                  <a:schemeClr val="accent1"/>
                </a:solidFill>
              </a:defRPr>
            </a:lvl1pPr>
          </a:lstStyle>
          <a:p>
            <a:pPr defTabSz="609585"/>
            <a:endParaRPr lang="en-US">
              <a:solidFill>
                <a:srgbClr val="E4551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26748-83C3-467A-9DF6-CC369EE24D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8560" y="6343069"/>
            <a:ext cx="304800" cy="235898"/>
          </a:xfrm>
          <a:prstGeom prst="rect">
            <a:avLst/>
          </a:prstGeom>
        </p:spPr>
        <p:txBody>
          <a:bodyPr wrap="square" lIns="0" rIns="0" anchor="ctr">
            <a:spAutoFit/>
          </a:bodyPr>
          <a:lstStyle>
            <a:lvl1pPr>
              <a:defRPr lang="en-US" sz="933" b="0" i="0" smtClean="0">
                <a:latin typeface="Arial Regular"/>
                <a:cs typeface="DIN-Light"/>
              </a:defRPr>
            </a:lvl1pPr>
          </a:lstStyle>
          <a:p>
            <a:pPr algn="r" defTabSz="609585"/>
            <a:fld id="{01517C5A-21C8-4A78-AA4B-D0D5DD5ADE52}" type="slidenum">
              <a:rPr lang="en-US" smtClean="0">
                <a:solidFill>
                  <a:srgbClr val="FFFFFF"/>
                </a:solidFill>
              </a:rPr>
              <a:pPr algn="r" defTabSz="609585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9" name="Footer Placeholder 3">
            <a:extLst>
              <a:ext uri="{FF2B5EF4-FFF2-40B4-BE49-F238E27FC236}">
                <a16:creationId xmlns:a16="http://schemas.microsoft.com/office/drawing/2014/main" id="{15BF577F-DD63-462C-8D95-AD4D3295C9A9}"/>
              </a:ext>
            </a:extLst>
          </p:cNvPr>
          <p:cNvSpPr txBox="1">
            <a:spLocks/>
          </p:cNvSpPr>
          <p:nvPr userDrawn="1"/>
        </p:nvSpPr>
        <p:spPr>
          <a:xfrm>
            <a:off x="5296102" y="6279969"/>
            <a:ext cx="5997303" cy="1830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600" b="0" kern="800" spc="4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spc="0" dirty="0">
                <a:solidFill>
                  <a:srgbClr val="FFFFFF"/>
                </a:solidFill>
                <a:cs typeface="DIN-Light"/>
              </a:rPr>
              <a:t>© 2021 </a:t>
            </a:r>
            <a:r>
              <a:rPr lang="en-US" sz="800" spc="0" dirty="0">
                <a:solidFill>
                  <a:srgbClr val="FFFFFF"/>
                </a:solidFill>
              </a:rPr>
              <a:t>Collins Aerospace</a:t>
            </a:r>
            <a:endParaRPr lang="en-US" sz="800" spc="0" dirty="0">
              <a:solidFill>
                <a:srgbClr val="E4551F"/>
              </a:solidFill>
              <a:cs typeface="DIN-Light"/>
              <a:sym typeface="Verdana"/>
            </a:endParaRPr>
          </a:p>
        </p:txBody>
      </p:sp>
      <p:sp>
        <p:nvSpPr>
          <p:cNvPr id="40" name="Logo">
            <a:extLst>
              <a:ext uri="{FF2B5EF4-FFF2-40B4-BE49-F238E27FC236}">
                <a16:creationId xmlns:a16="http://schemas.microsoft.com/office/drawing/2014/main" id="{B4023E06-5263-4C9E-8BEF-4E169EF2921B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623147" y="6264635"/>
            <a:ext cx="2087917" cy="353568"/>
          </a:xfrm>
          <a:custGeom>
            <a:avLst/>
            <a:gdLst>
              <a:gd name="T0" fmla="*/ 1871 w 1887"/>
              <a:gd name="T1" fmla="*/ 204 h 319"/>
              <a:gd name="T2" fmla="*/ 1811 w 1887"/>
              <a:gd name="T3" fmla="*/ 126 h 319"/>
              <a:gd name="T4" fmla="*/ 1886 w 1887"/>
              <a:gd name="T5" fmla="*/ 168 h 319"/>
              <a:gd name="T6" fmla="*/ 1779 w 1887"/>
              <a:gd name="T7" fmla="*/ 204 h 319"/>
              <a:gd name="T8" fmla="*/ 1728 w 1887"/>
              <a:gd name="T9" fmla="*/ 126 h 319"/>
              <a:gd name="T10" fmla="*/ 1751 w 1887"/>
              <a:gd name="T11" fmla="*/ 146 h 319"/>
              <a:gd name="T12" fmla="*/ 1656 w 1887"/>
              <a:gd name="T13" fmla="*/ 179 h 319"/>
              <a:gd name="T14" fmla="*/ 1643 w 1887"/>
              <a:gd name="T15" fmla="*/ 174 h 319"/>
              <a:gd name="T16" fmla="*/ 1611 w 1887"/>
              <a:gd name="T17" fmla="*/ 141 h 319"/>
              <a:gd name="T18" fmla="*/ 1703 w 1887"/>
              <a:gd name="T19" fmla="*/ 115 h 319"/>
              <a:gd name="T20" fmla="*/ 1562 w 1887"/>
              <a:gd name="T21" fmla="*/ 174 h 319"/>
              <a:gd name="T22" fmla="*/ 1549 w 1887"/>
              <a:gd name="T23" fmla="*/ 179 h 319"/>
              <a:gd name="T24" fmla="*/ 1587 w 1887"/>
              <a:gd name="T25" fmla="*/ 126 h 319"/>
              <a:gd name="T26" fmla="*/ 1543 w 1887"/>
              <a:gd name="T27" fmla="*/ 204 h 319"/>
              <a:gd name="T28" fmla="*/ 1448 w 1887"/>
              <a:gd name="T29" fmla="*/ 145 h 319"/>
              <a:gd name="T30" fmla="*/ 1414 w 1887"/>
              <a:gd name="T31" fmla="*/ 198 h 319"/>
              <a:gd name="T32" fmla="*/ 1452 w 1887"/>
              <a:gd name="T33" fmla="*/ 173 h 319"/>
              <a:gd name="T34" fmla="*/ 1453 w 1887"/>
              <a:gd name="T35" fmla="*/ 113 h 319"/>
              <a:gd name="T36" fmla="*/ 1370 w 1887"/>
              <a:gd name="T37" fmla="*/ 175 h 319"/>
              <a:gd name="T38" fmla="*/ 1356 w 1887"/>
              <a:gd name="T39" fmla="*/ 181 h 319"/>
              <a:gd name="T40" fmla="*/ 1321 w 1887"/>
              <a:gd name="T41" fmla="*/ 126 h 319"/>
              <a:gd name="T42" fmla="*/ 1401 w 1887"/>
              <a:gd name="T43" fmla="*/ 178 h 319"/>
              <a:gd name="T44" fmla="*/ 1278 w 1887"/>
              <a:gd name="T45" fmla="*/ 118 h 319"/>
              <a:gd name="T46" fmla="*/ 1270 w 1887"/>
              <a:gd name="T47" fmla="*/ 204 h 319"/>
              <a:gd name="T48" fmla="*/ 1195 w 1887"/>
              <a:gd name="T49" fmla="*/ 150 h 319"/>
              <a:gd name="T50" fmla="*/ 1134 w 1887"/>
              <a:gd name="T51" fmla="*/ 160 h 319"/>
              <a:gd name="T52" fmla="*/ 1221 w 1887"/>
              <a:gd name="T53" fmla="*/ 138 h 319"/>
              <a:gd name="T54" fmla="*/ 1224 w 1887"/>
              <a:gd name="T55" fmla="*/ 197 h 319"/>
              <a:gd name="T56" fmla="*/ 1133 w 1887"/>
              <a:gd name="T57" fmla="*/ 204 h 319"/>
              <a:gd name="T58" fmla="*/ 921 w 1887"/>
              <a:gd name="T59" fmla="*/ 135 h 319"/>
              <a:gd name="T60" fmla="*/ 915 w 1887"/>
              <a:gd name="T61" fmla="*/ 207 h 319"/>
              <a:gd name="T62" fmla="*/ 924 w 1887"/>
              <a:gd name="T63" fmla="*/ 176 h 319"/>
              <a:gd name="T64" fmla="*/ 881 w 1887"/>
              <a:gd name="T65" fmla="*/ 141 h 319"/>
              <a:gd name="T66" fmla="*/ 921 w 1887"/>
              <a:gd name="T67" fmla="*/ 135 h 319"/>
              <a:gd name="T68" fmla="*/ 866 w 1887"/>
              <a:gd name="T69" fmla="*/ 150 h 319"/>
              <a:gd name="T70" fmla="*/ 810 w 1887"/>
              <a:gd name="T71" fmla="*/ 204 h 319"/>
              <a:gd name="T72" fmla="*/ 729 w 1887"/>
              <a:gd name="T73" fmla="*/ 115 h 319"/>
              <a:gd name="T74" fmla="*/ 762 w 1887"/>
              <a:gd name="T75" fmla="*/ 85 h 319"/>
              <a:gd name="T76" fmla="*/ 676 w 1887"/>
              <a:gd name="T77" fmla="*/ 73 h 319"/>
              <a:gd name="T78" fmla="*/ 578 w 1887"/>
              <a:gd name="T79" fmla="*/ 175 h 319"/>
              <a:gd name="T80" fmla="*/ 564 w 1887"/>
              <a:gd name="T81" fmla="*/ 181 h 319"/>
              <a:gd name="T82" fmla="*/ 529 w 1887"/>
              <a:gd name="T83" fmla="*/ 125 h 319"/>
              <a:gd name="T84" fmla="*/ 609 w 1887"/>
              <a:gd name="T85" fmla="*/ 178 h 319"/>
              <a:gd name="T86" fmla="*/ 432 w 1887"/>
              <a:gd name="T87" fmla="*/ 201 h 319"/>
              <a:gd name="T88" fmla="*/ 464 w 1887"/>
              <a:gd name="T89" fmla="*/ 72 h 319"/>
              <a:gd name="T90" fmla="*/ 480 w 1887"/>
              <a:gd name="T91" fmla="*/ 104 h 319"/>
              <a:gd name="T92" fmla="*/ 449 w 1887"/>
              <a:gd name="T93" fmla="*/ 173 h 319"/>
              <a:gd name="T94" fmla="*/ 154 w 1887"/>
              <a:gd name="T95" fmla="*/ 95 h 319"/>
              <a:gd name="T96" fmla="*/ 122 w 1887"/>
              <a:gd name="T97" fmla="*/ 107 h 319"/>
              <a:gd name="T98" fmla="*/ 95 w 1887"/>
              <a:gd name="T99" fmla="*/ 160 h 319"/>
              <a:gd name="T100" fmla="*/ 30 w 1887"/>
              <a:gd name="T101" fmla="*/ 253 h 319"/>
              <a:gd name="T102" fmla="*/ 146 w 1887"/>
              <a:gd name="T103" fmla="*/ 319 h 319"/>
              <a:gd name="T104" fmla="*/ 220 w 1887"/>
              <a:gd name="T105" fmla="*/ 231 h 319"/>
              <a:gd name="T106" fmla="*/ 318 w 1887"/>
              <a:gd name="T107" fmla="*/ 177 h 319"/>
              <a:gd name="T108" fmla="*/ 13 w 1887"/>
              <a:gd name="T109" fmla="*/ 96 h 319"/>
              <a:gd name="T110" fmla="*/ 280 w 1887"/>
              <a:gd name="T111" fmla="*/ 54 h 319"/>
              <a:gd name="T112" fmla="*/ 42 w 1887"/>
              <a:gd name="T113" fmla="*/ 50 h 319"/>
              <a:gd name="T114" fmla="*/ 183 w 1887"/>
              <a:gd name="T115" fmla="*/ 0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887" h="319">
                <a:moveTo>
                  <a:pt x="1859" y="150"/>
                </a:moveTo>
                <a:cubicBezTo>
                  <a:pt x="1858" y="145"/>
                  <a:pt x="1856" y="142"/>
                  <a:pt x="1854" y="139"/>
                </a:cubicBezTo>
                <a:cubicBezTo>
                  <a:pt x="1851" y="136"/>
                  <a:pt x="1848" y="135"/>
                  <a:pt x="1844" y="135"/>
                </a:cubicBezTo>
                <a:cubicBezTo>
                  <a:pt x="1835" y="135"/>
                  <a:pt x="1830" y="140"/>
                  <a:pt x="1828" y="150"/>
                </a:cubicBezTo>
                <a:lnTo>
                  <a:pt x="1859" y="150"/>
                </a:lnTo>
                <a:close/>
                <a:moveTo>
                  <a:pt x="1887" y="197"/>
                </a:moveTo>
                <a:cubicBezTo>
                  <a:pt x="1883" y="200"/>
                  <a:pt x="1877" y="203"/>
                  <a:pt x="1871" y="204"/>
                </a:cubicBezTo>
                <a:cubicBezTo>
                  <a:pt x="1865" y="206"/>
                  <a:pt x="1858" y="207"/>
                  <a:pt x="1851" y="207"/>
                </a:cubicBezTo>
                <a:cubicBezTo>
                  <a:pt x="1843" y="207"/>
                  <a:pt x="1835" y="206"/>
                  <a:pt x="1829" y="203"/>
                </a:cubicBezTo>
                <a:cubicBezTo>
                  <a:pt x="1822" y="201"/>
                  <a:pt x="1817" y="198"/>
                  <a:pt x="1812" y="194"/>
                </a:cubicBezTo>
                <a:cubicBezTo>
                  <a:pt x="1807" y="190"/>
                  <a:pt x="1804" y="185"/>
                  <a:pt x="1801" y="179"/>
                </a:cubicBezTo>
                <a:cubicBezTo>
                  <a:pt x="1799" y="173"/>
                  <a:pt x="1798" y="167"/>
                  <a:pt x="1798" y="160"/>
                </a:cubicBezTo>
                <a:cubicBezTo>
                  <a:pt x="1798" y="153"/>
                  <a:pt x="1799" y="146"/>
                  <a:pt x="1801" y="141"/>
                </a:cubicBezTo>
                <a:cubicBezTo>
                  <a:pt x="1803" y="135"/>
                  <a:pt x="1806" y="130"/>
                  <a:pt x="1811" y="126"/>
                </a:cubicBezTo>
                <a:cubicBezTo>
                  <a:pt x="1815" y="122"/>
                  <a:pt x="1820" y="118"/>
                  <a:pt x="1825" y="116"/>
                </a:cubicBezTo>
                <a:cubicBezTo>
                  <a:pt x="1831" y="114"/>
                  <a:pt x="1837" y="113"/>
                  <a:pt x="1844" y="113"/>
                </a:cubicBezTo>
                <a:cubicBezTo>
                  <a:pt x="1851" y="113"/>
                  <a:pt x="1857" y="114"/>
                  <a:pt x="1862" y="116"/>
                </a:cubicBezTo>
                <a:cubicBezTo>
                  <a:pt x="1867" y="118"/>
                  <a:pt x="1872" y="121"/>
                  <a:pt x="1876" y="125"/>
                </a:cubicBezTo>
                <a:cubicBezTo>
                  <a:pt x="1880" y="128"/>
                  <a:pt x="1882" y="133"/>
                  <a:pt x="1884" y="138"/>
                </a:cubicBezTo>
                <a:cubicBezTo>
                  <a:pt x="1886" y="144"/>
                  <a:pt x="1887" y="150"/>
                  <a:pt x="1887" y="157"/>
                </a:cubicBezTo>
                <a:cubicBezTo>
                  <a:pt x="1887" y="161"/>
                  <a:pt x="1887" y="165"/>
                  <a:pt x="1886" y="168"/>
                </a:cubicBezTo>
                <a:cubicBezTo>
                  <a:pt x="1828" y="168"/>
                  <a:pt x="1828" y="168"/>
                  <a:pt x="1828" y="168"/>
                </a:cubicBezTo>
                <a:cubicBezTo>
                  <a:pt x="1831" y="178"/>
                  <a:pt x="1840" y="183"/>
                  <a:pt x="1854" y="183"/>
                </a:cubicBezTo>
                <a:cubicBezTo>
                  <a:pt x="1858" y="183"/>
                  <a:pt x="1862" y="182"/>
                  <a:pt x="1866" y="181"/>
                </a:cubicBezTo>
                <a:cubicBezTo>
                  <a:pt x="1870" y="180"/>
                  <a:pt x="1874" y="179"/>
                  <a:pt x="1877" y="178"/>
                </a:cubicBezTo>
                <a:lnTo>
                  <a:pt x="1887" y="197"/>
                </a:lnTo>
                <a:close/>
                <a:moveTo>
                  <a:pt x="1794" y="198"/>
                </a:moveTo>
                <a:cubicBezTo>
                  <a:pt x="1790" y="201"/>
                  <a:pt x="1785" y="203"/>
                  <a:pt x="1779" y="204"/>
                </a:cubicBezTo>
                <a:cubicBezTo>
                  <a:pt x="1774" y="206"/>
                  <a:pt x="1769" y="206"/>
                  <a:pt x="1763" y="206"/>
                </a:cubicBezTo>
                <a:cubicBezTo>
                  <a:pt x="1755" y="206"/>
                  <a:pt x="1748" y="205"/>
                  <a:pt x="1742" y="203"/>
                </a:cubicBezTo>
                <a:cubicBezTo>
                  <a:pt x="1736" y="201"/>
                  <a:pt x="1731" y="198"/>
                  <a:pt x="1727" y="194"/>
                </a:cubicBezTo>
                <a:cubicBezTo>
                  <a:pt x="1723" y="190"/>
                  <a:pt x="1719" y="185"/>
                  <a:pt x="1717" y="179"/>
                </a:cubicBezTo>
                <a:cubicBezTo>
                  <a:pt x="1715" y="173"/>
                  <a:pt x="1714" y="167"/>
                  <a:pt x="1714" y="160"/>
                </a:cubicBezTo>
                <a:cubicBezTo>
                  <a:pt x="1714" y="153"/>
                  <a:pt x="1715" y="147"/>
                  <a:pt x="1718" y="141"/>
                </a:cubicBezTo>
                <a:cubicBezTo>
                  <a:pt x="1720" y="135"/>
                  <a:pt x="1723" y="130"/>
                  <a:pt x="1728" y="126"/>
                </a:cubicBezTo>
                <a:cubicBezTo>
                  <a:pt x="1732" y="122"/>
                  <a:pt x="1737" y="119"/>
                  <a:pt x="1743" y="116"/>
                </a:cubicBezTo>
                <a:cubicBezTo>
                  <a:pt x="1749" y="114"/>
                  <a:pt x="1756" y="113"/>
                  <a:pt x="1763" y="113"/>
                </a:cubicBezTo>
                <a:cubicBezTo>
                  <a:pt x="1773" y="113"/>
                  <a:pt x="1781" y="115"/>
                  <a:pt x="1788" y="118"/>
                </a:cubicBezTo>
                <a:cubicBezTo>
                  <a:pt x="1784" y="144"/>
                  <a:pt x="1784" y="144"/>
                  <a:pt x="1784" y="144"/>
                </a:cubicBezTo>
                <a:cubicBezTo>
                  <a:pt x="1782" y="143"/>
                  <a:pt x="1779" y="142"/>
                  <a:pt x="1775" y="141"/>
                </a:cubicBezTo>
                <a:cubicBezTo>
                  <a:pt x="1772" y="141"/>
                  <a:pt x="1769" y="140"/>
                  <a:pt x="1767" y="140"/>
                </a:cubicBezTo>
                <a:cubicBezTo>
                  <a:pt x="1760" y="140"/>
                  <a:pt x="1755" y="142"/>
                  <a:pt x="1751" y="146"/>
                </a:cubicBezTo>
                <a:cubicBezTo>
                  <a:pt x="1747" y="149"/>
                  <a:pt x="1745" y="154"/>
                  <a:pt x="1745" y="160"/>
                </a:cubicBezTo>
                <a:cubicBezTo>
                  <a:pt x="1745" y="166"/>
                  <a:pt x="1747" y="170"/>
                  <a:pt x="1751" y="174"/>
                </a:cubicBezTo>
                <a:cubicBezTo>
                  <a:pt x="1755" y="177"/>
                  <a:pt x="1760" y="179"/>
                  <a:pt x="1767" y="179"/>
                </a:cubicBezTo>
                <a:cubicBezTo>
                  <a:pt x="1770" y="179"/>
                  <a:pt x="1772" y="179"/>
                  <a:pt x="1775" y="178"/>
                </a:cubicBezTo>
                <a:cubicBezTo>
                  <a:pt x="1778" y="178"/>
                  <a:pt x="1780" y="177"/>
                  <a:pt x="1782" y="176"/>
                </a:cubicBezTo>
                <a:lnTo>
                  <a:pt x="1794" y="198"/>
                </a:lnTo>
                <a:close/>
                <a:moveTo>
                  <a:pt x="1656" y="179"/>
                </a:moveTo>
                <a:cubicBezTo>
                  <a:pt x="1662" y="179"/>
                  <a:pt x="1666" y="177"/>
                  <a:pt x="1669" y="174"/>
                </a:cubicBezTo>
                <a:cubicBezTo>
                  <a:pt x="1673" y="170"/>
                  <a:pt x="1674" y="165"/>
                  <a:pt x="1674" y="160"/>
                </a:cubicBezTo>
                <a:cubicBezTo>
                  <a:pt x="1674" y="154"/>
                  <a:pt x="1673" y="149"/>
                  <a:pt x="1669" y="145"/>
                </a:cubicBezTo>
                <a:cubicBezTo>
                  <a:pt x="1666" y="142"/>
                  <a:pt x="1662" y="140"/>
                  <a:pt x="1656" y="140"/>
                </a:cubicBezTo>
                <a:cubicBezTo>
                  <a:pt x="1651" y="140"/>
                  <a:pt x="1647" y="142"/>
                  <a:pt x="1643" y="145"/>
                </a:cubicBezTo>
                <a:cubicBezTo>
                  <a:pt x="1640" y="149"/>
                  <a:pt x="1638" y="154"/>
                  <a:pt x="1638" y="160"/>
                </a:cubicBezTo>
                <a:cubicBezTo>
                  <a:pt x="1638" y="165"/>
                  <a:pt x="1640" y="170"/>
                  <a:pt x="1643" y="174"/>
                </a:cubicBezTo>
                <a:cubicBezTo>
                  <a:pt x="1647" y="177"/>
                  <a:pt x="1651" y="179"/>
                  <a:pt x="1656" y="179"/>
                </a:cubicBezTo>
                <a:moveTo>
                  <a:pt x="1648" y="207"/>
                </a:moveTo>
                <a:cubicBezTo>
                  <a:pt x="1642" y="207"/>
                  <a:pt x="1637" y="206"/>
                  <a:pt x="1632" y="203"/>
                </a:cubicBezTo>
                <a:cubicBezTo>
                  <a:pt x="1627" y="201"/>
                  <a:pt x="1622" y="198"/>
                  <a:pt x="1619" y="194"/>
                </a:cubicBezTo>
                <a:cubicBezTo>
                  <a:pt x="1615" y="189"/>
                  <a:pt x="1613" y="185"/>
                  <a:pt x="1611" y="179"/>
                </a:cubicBezTo>
                <a:cubicBezTo>
                  <a:pt x="1609" y="173"/>
                  <a:pt x="1608" y="167"/>
                  <a:pt x="1608" y="160"/>
                </a:cubicBezTo>
                <a:cubicBezTo>
                  <a:pt x="1608" y="153"/>
                  <a:pt x="1609" y="147"/>
                  <a:pt x="1611" y="141"/>
                </a:cubicBezTo>
                <a:cubicBezTo>
                  <a:pt x="1613" y="135"/>
                  <a:pt x="1616" y="130"/>
                  <a:pt x="1619" y="126"/>
                </a:cubicBezTo>
                <a:cubicBezTo>
                  <a:pt x="1623" y="122"/>
                  <a:pt x="1627" y="119"/>
                  <a:pt x="1633" y="116"/>
                </a:cubicBezTo>
                <a:cubicBezTo>
                  <a:pt x="1638" y="114"/>
                  <a:pt x="1643" y="113"/>
                  <a:pt x="1649" y="113"/>
                </a:cubicBezTo>
                <a:cubicBezTo>
                  <a:pt x="1654" y="113"/>
                  <a:pt x="1659" y="114"/>
                  <a:pt x="1663" y="116"/>
                </a:cubicBezTo>
                <a:cubicBezTo>
                  <a:pt x="1668" y="118"/>
                  <a:pt x="1671" y="122"/>
                  <a:pt x="1674" y="126"/>
                </a:cubicBezTo>
                <a:cubicBezTo>
                  <a:pt x="1674" y="115"/>
                  <a:pt x="1674" y="115"/>
                  <a:pt x="1674" y="115"/>
                </a:cubicBezTo>
                <a:cubicBezTo>
                  <a:pt x="1703" y="115"/>
                  <a:pt x="1703" y="115"/>
                  <a:pt x="1703" y="115"/>
                </a:cubicBezTo>
                <a:cubicBezTo>
                  <a:pt x="1703" y="204"/>
                  <a:pt x="1703" y="204"/>
                  <a:pt x="1703" y="204"/>
                </a:cubicBezTo>
                <a:cubicBezTo>
                  <a:pt x="1674" y="204"/>
                  <a:pt x="1674" y="204"/>
                  <a:pt x="1674" y="204"/>
                </a:cubicBezTo>
                <a:cubicBezTo>
                  <a:pt x="1674" y="194"/>
                  <a:pt x="1674" y="194"/>
                  <a:pt x="1674" y="194"/>
                </a:cubicBezTo>
                <a:cubicBezTo>
                  <a:pt x="1671" y="198"/>
                  <a:pt x="1668" y="201"/>
                  <a:pt x="1663" y="203"/>
                </a:cubicBezTo>
                <a:cubicBezTo>
                  <a:pt x="1659" y="206"/>
                  <a:pt x="1654" y="207"/>
                  <a:pt x="1648" y="207"/>
                </a:cubicBezTo>
                <a:moveTo>
                  <a:pt x="1549" y="179"/>
                </a:moveTo>
                <a:cubicBezTo>
                  <a:pt x="1554" y="179"/>
                  <a:pt x="1559" y="177"/>
                  <a:pt x="1562" y="174"/>
                </a:cubicBezTo>
                <a:cubicBezTo>
                  <a:pt x="1565" y="170"/>
                  <a:pt x="1567" y="165"/>
                  <a:pt x="1567" y="160"/>
                </a:cubicBezTo>
                <a:cubicBezTo>
                  <a:pt x="1567" y="154"/>
                  <a:pt x="1565" y="149"/>
                  <a:pt x="1562" y="145"/>
                </a:cubicBezTo>
                <a:cubicBezTo>
                  <a:pt x="1559" y="142"/>
                  <a:pt x="1554" y="140"/>
                  <a:pt x="1549" y="140"/>
                </a:cubicBezTo>
                <a:cubicBezTo>
                  <a:pt x="1544" y="140"/>
                  <a:pt x="1540" y="142"/>
                  <a:pt x="1536" y="145"/>
                </a:cubicBezTo>
                <a:cubicBezTo>
                  <a:pt x="1533" y="149"/>
                  <a:pt x="1531" y="154"/>
                  <a:pt x="1531" y="160"/>
                </a:cubicBezTo>
                <a:cubicBezTo>
                  <a:pt x="1531" y="165"/>
                  <a:pt x="1533" y="170"/>
                  <a:pt x="1536" y="174"/>
                </a:cubicBezTo>
                <a:cubicBezTo>
                  <a:pt x="1540" y="177"/>
                  <a:pt x="1544" y="179"/>
                  <a:pt x="1549" y="179"/>
                </a:cubicBezTo>
                <a:moveTo>
                  <a:pt x="1502" y="115"/>
                </a:moveTo>
                <a:cubicBezTo>
                  <a:pt x="1531" y="115"/>
                  <a:pt x="1531" y="115"/>
                  <a:pt x="1531" y="115"/>
                </a:cubicBezTo>
                <a:cubicBezTo>
                  <a:pt x="1531" y="125"/>
                  <a:pt x="1531" y="125"/>
                  <a:pt x="1531" y="125"/>
                </a:cubicBezTo>
                <a:cubicBezTo>
                  <a:pt x="1534" y="121"/>
                  <a:pt x="1538" y="118"/>
                  <a:pt x="1542" y="116"/>
                </a:cubicBezTo>
                <a:cubicBezTo>
                  <a:pt x="1547" y="114"/>
                  <a:pt x="1552" y="113"/>
                  <a:pt x="1558" y="113"/>
                </a:cubicBezTo>
                <a:cubicBezTo>
                  <a:pt x="1563" y="113"/>
                  <a:pt x="1569" y="114"/>
                  <a:pt x="1574" y="116"/>
                </a:cubicBezTo>
                <a:cubicBezTo>
                  <a:pt x="1579" y="118"/>
                  <a:pt x="1583" y="122"/>
                  <a:pt x="1587" y="126"/>
                </a:cubicBezTo>
                <a:cubicBezTo>
                  <a:pt x="1590" y="130"/>
                  <a:pt x="1593" y="135"/>
                  <a:pt x="1595" y="140"/>
                </a:cubicBezTo>
                <a:cubicBezTo>
                  <a:pt x="1597" y="146"/>
                  <a:pt x="1598" y="152"/>
                  <a:pt x="1598" y="159"/>
                </a:cubicBezTo>
                <a:cubicBezTo>
                  <a:pt x="1598" y="166"/>
                  <a:pt x="1597" y="172"/>
                  <a:pt x="1595" y="178"/>
                </a:cubicBezTo>
                <a:cubicBezTo>
                  <a:pt x="1593" y="184"/>
                  <a:pt x="1590" y="189"/>
                  <a:pt x="1586" y="193"/>
                </a:cubicBezTo>
                <a:cubicBezTo>
                  <a:pt x="1582" y="197"/>
                  <a:pt x="1578" y="201"/>
                  <a:pt x="1573" y="203"/>
                </a:cubicBezTo>
                <a:cubicBezTo>
                  <a:pt x="1568" y="205"/>
                  <a:pt x="1563" y="207"/>
                  <a:pt x="1557" y="207"/>
                </a:cubicBezTo>
                <a:cubicBezTo>
                  <a:pt x="1552" y="207"/>
                  <a:pt x="1547" y="206"/>
                  <a:pt x="1543" y="204"/>
                </a:cubicBezTo>
                <a:cubicBezTo>
                  <a:pt x="1539" y="202"/>
                  <a:pt x="1536" y="199"/>
                  <a:pt x="1533" y="196"/>
                </a:cubicBezTo>
                <a:cubicBezTo>
                  <a:pt x="1533" y="243"/>
                  <a:pt x="1533" y="243"/>
                  <a:pt x="1533" y="243"/>
                </a:cubicBezTo>
                <a:cubicBezTo>
                  <a:pt x="1502" y="243"/>
                  <a:pt x="1502" y="243"/>
                  <a:pt x="1502" y="243"/>
                </a:cubicBezTo>
                <a:lnTo>
                  <a:pt x="1502" y="115"/>
                </a:lnTo>
                <a:close/>
                <a:moveTo>
                  <a:pt x="1455" y="135"/>
                </a:moveTo>
                <a:cubicBezTo>
                  <a:pt x="1449" y="135"/>
                  <a:pt x="1445" y="137"/>
                  <a:pt x="1445" y="140"/>
                </a:cubicBezTo>
                <a:cubicBezTo>
                  <a:pt x="1445" y="142"/>
                  <a:pt x="1446" y="144"/>
                  <a:pt x="1448" y="145"/>
                </a:cubicBezTo>
                <a:cubicBezTo>
                  <a:pt x="1450" y="146"/>
                  <a:pt x="1454" y="147"/>
                  <a:pt x="1459" y="148"/>
                </a:cubicBezTo>
                <a:cubicBezTo>
                  <a:pt x="1469" y="151"/>
                  <a:pt x="1477" y="154"/>
                  <a:pt x="1482" y="159"/>
                </a:cubicBezTo>
                <a:cubicBezTo>
                  <a:pt x="1487" y="164"/>
                  <a:pt x="1489" y="170"/>
                  <a:pt x="1489" y="179"/>
                </a:cubicBezTo>
                <a:cubicBezTo>
                  <a:pt x="1489" y="187"/>
                  <a:pt x="1486" y="194"/>
                  <a:pt x="1479" y="199"/>
                </a:cubicBezTo>
                <a:cubicBezTo>
                  <a:pt x="1472" y="204"/>
                  <a:pt x="1462" y="207"/>
                  <a:pt x="1449" y="207"/>
                </a:cubicBezTo>
                <a:cubicBezTo>
                  <a:pt x="1442" y="207"/>
                  <a:pt x="1436" y="206"/>
                  <a:pt x="1429" y="204"/>
                </a:cubicBezTo>
                <a:cubicBezTo>
                  <a:pt x="1423" y="203"/>
                  <a:pt x="1418" y="201"/>
                  <a:pt x="1414" y="198"/>
                </a:cubicBezTo>
                <a:cubicBezTo>
                  <a:pt x="1424" y="180"/>
                  <a:pt x="1424" y="180"/>
                  <a:pt x="1424" y="180"/>
                </a:cubicBezTo>
                <a:cubicBezTo>
                  <a:pt x="1427" y="181"/>
                  <a:pt x="1431" y="182"/>
                  <a:pt x="1436" y="183"/>
                </a:cubicBezTo>
                <a:cubicBezTo>
                  <a:pt x="1440" y="184"/>
                  <a:pt x="1444" y="184"/>
                  <a:pt x="1447" y="184"/>
                </a:cubicBezTo>
                <a:cubicBezTo>
                  <a:pt x="1455" y="184"/>
                  <a:pt x="1458" y="182"/>
                  <a:pt x="1458" y="179"/>
                </a:cubicBezTo>
                <a:cubicBezTo>
                  <a:pt x="1458" y="178"/>
                  <a:pt x="1458" y="177"/>
                  <a:pt x="1458" y="176"/>
                </a:cubicBezTo>
                <a:cubicBezTo>
                  <a:pt x="1458" y="176"/>
                  <a:pt x="1457" y="175"/>
                  <a:pt x="1456" y="175"/>
                </a:cubicBezTo>
                <a:cubicBezTo>
                  <a:pt x="1455" y="174"/>
                  <a:pt x="1454" y="173"/>
                  <a:pt x="1452" y="173"/>
                </a:cubicBezTo>
                <a:cubicBezTo>
                  <a:pt x="1450" y="172"/>
                  <a:pt x="1448" y="172"/>
                  <a:pt x="1445" y="171"/>
                </a:cubicBezTo>
                <a:cubicBezTo>
                  <a:pt x="1440" y="170"/>
                  <a:pt x="1435" y="168"/>
                  <a:pt x="1432" y="166"/>
                </a:cubicBezTo>
                <a:cubicBezTo>
                  <a:pt x="1428" y="164"/>
                  <a:pt x="1425" y="162"/>
                  <a:pt x="1422" y="160"/>
                </a:cubicBezTo>
                <a:cubicBezTo>
                  <a:pt x="1420" y="157"/>
                  <a:pt x="1418" y="155"/>
                  <a:pt x="1417" y="152"/>
                </a:cubicBezTo>
                <a:cubicBezTo>
                  <a:pt x="1416" y="148"/>
                  <a:pt x="1415" y="145"/>
                  <a:pt x="1415" y="141"/>
                </a:cubicBezTo>
                <a:cubicBezTo>
                  <a:pt x="1415" y="132"/>
                  <a:pt x="1418" y="125"/>
                  <a:pt x="1425" y="120"/>
                </a:cubicBezTo>
                <a:cubicBezTo>
                  <a:pt x="1432" y="115"/>
                  <a:pt x="1441" y="113"/>
                  <a:pt x="1453" y="113"/>
                </a:cubicBezTo>
                <a:cubicBezTo>
                  <a:pt x="1459" y="113"/>
                  <a:pt x="1465" y="113"/>
                  <a:pt x="1471" y="115"/>
                </a:cubicBezTo>
                <a:cubicBezTo>
                  <a:pt x="1476" y="116"/>
                  <a:pt x="1481" y="117"/>
                  <a:pt x="1485" y="120"/>
                </a:cubicBezTo>
                <a:cubicBezTo>
                  <a:pt x="1482" y="142"/>
                  <a:pt x="1482" y="142"/>
                  <a:pt x="1482" y="142"/>
                </a:cubicBezTo>
                <a:cubicBezTo>
                  <a:pt x="1478" y="140"/>
                  <a:pt x="1473" y="138"/>
                  <a:pt x="1468" y="137"/>
                </a:cubicBezTo>
                <a:cubicBezTo>
                  <a:pt x="1464" y="136"/>
                  <a:pt x="1459" y="135"/>
                  <a:pt x="1455" y="135"/>
                </a:cubicBezTo>
                <a:moveTo>
                  <a:pt x="1356" y="181"/>
                </a:moveTo>
                <a:cubicBezTo>
                  <a:pt x="1362" y="181"/>
                  <a:pt x="1366" y="179"/>
                  <a:pt x="1370" y="175"/>
                </a:cubicBezTo>
                <a:cubicBezTo>
                  <a:pt x="1373" y="171"/>
                  <a:pt x="1375" y="166"/>
                  <a:pt x="1375" y="160"/>
                </a:cubicBezTo>
                <a:cubicBezTo>
                  <a:pt x="1375" y="153"/>
                  <a:pt x="1373" y="148"/>
                  <a:pt x="1370" y="144"/>
                </a:cubicBezTo>
                <a:cubicBezTo>
                  <a:pt x="1366" y="140"/>
                  <a:pt x="1362" y="139"/>
                  <a:pt x="1356" y="139"/>
                </a:cubicBezTo>
                <a:cubicBezTo>
                  <a:pt x="1350" y="139"/>
                  <a:pt x="1345" y="140"/>
                  <a:pt x="1342" y="144"/>
                </a:cubicBezTo>
                <a:cubicBezTo>
                  <a:pt x="1338" y="148"/>
                  <a:pt x="1337" y="153"/>
                  <a:pt x="1337" y="160"/>
                </a:cubicBezTo>
                <a:cubicBezTo>
                  <a:pt x="1337" y="166"/>
                  <a:pt x="1338" y="171"/>
                  <a:pt x="1342" y="175"/>
                </a:cubicBezTo>
                <a:cubicBezTo>
                  <a:pt x="1345" y="179"/>
                  <a:pt x="1350" y="181"/>
                  <a:pt x="1356" y="181"/>
                </a:cubicBezTo>
                <a:moveTo>
                  <a:pt x="1356" y="207"/>
                </a:moveTo>
                <a:cubicBezTo>
                  <a:pt x="1349" y="207"/>
                  <a:pt x="1342" y="205"/>
                  <a:pt x="1336" y="203"/>
                </a:cubicBezTo>
                <a:cubicBezTo>
                  <a:pt x="1330" y="201"/>
                  <a:pt x="1325" y="198"/>
                  <a:pt x="1321" y="193"/>
                </a:cubicBezTo>
                <a:cubicBezTo>
                  <a:pt x="1317" y="189"/>
                  <a:pt x="1313" y="184"/>
                  <a:pt x="1311" y="178"/>
                </a:cubicBezTo>
                <a:cubicBezTo>
                  <a:pt x="1308" y="173"/>
                  <a:pt x="1307" y="166"/>
                  <a:pt x="1307" y="160"/>
                </a:cubicBezTo>
                <a:cubicBezTo>
                  <a:pt x="1307" y="153"/>
                  <a:pt x="1308" y="147"/>
                  <a:pt x="1311" y="141"/>
                </a:cubicBezTo>
                <a:cubicBezTo>
                  <a:pt x="1313" y="135"/>
                  <a:pt x="1317" y="130"/>
                  <a:pt x="1321" y="126"/>
                </a:cubicBezTo>
                <a:cubicBezTo>
                  <a:pt x="1325" y="122"/>
                  <a:pt x="1331" y="118"/>
                  <a:pt x="1337" y="116"/>
                </a:cubicBezTo>
                <a:cubicBezTo>
                  <a:pt x="1342" y="114"/>
                  <a:pt x="1349" y="113"/>
                  <a:pt x="1356" y="113"/>
                </a:cubicBezTo>
                <a:cubicBezTo>
                  <a:pt x="1363" y="113"/>
                  <a:pt x="1369" y="114"/>
                  <a:pt x="1375" y="116"/>
                </a:cubicBezTo>
                <a:cubicBezTo>
                  <a:pt x="1381" y="118"/>
                  <a:pt x="1386" y="122"/>
                  <a:pt x="1391" y="126"/>
                </a:cubicBezTo>
                <a:cubicBezTo>
                  <a:pt x="1395" y="130"/>
                  <a:pt x="1398" y="135"/>
                  <a:pt x="1401" y="141"/>
                </a:cubicBezTo>
                <a:cubicBezTo>
                  <a:pt x="1403" y="147"/>
                  <a:pt x="1404" y="153"/>
                  <a:pt x="1404" y="160"/>
                </a:cubicBezTo>
                <a:cubicBezTo>
                  <a:pt x="1404" y="166"/>
                  <a:pt x="1403" y="173"/>
                  <a:pt x="1401" y="178"/>
                </a:cubicBezTo>
                <a:cubicBezTo>
                  <a:pt x="1398" y="184"/>
                  <a:pt x="1395" y="189"/>
                  <a:pt x="1391" y="193"/>
                </a:cubicBezTo>
                <a:cubicBezTo>
                  <a:pt x="1386" y="197"/>
                  <a:pt x="1381" y="201"/>
                  <a:pt x="1375" y="203"/>
                </a:cubicBezTo>
                <a:cubicBezTo>
                  <a:pt x="1369" y="205"/>
                  <a:pt x="1363" y="207"/>
                  <a:pt x="1356" y="207"/>
                </a:cubicBezTo>
                <a:moveTo>
                  <a:pt x="1239" y="115"/>
                </a:moveTo>
                <a:cubicBezTo>
                  <a:pt x="1269" y="115"/>
                  <a:pt x="1269" y="115"/>
                  <a:pt x="1269" y="115"/>
                </a:cubicBezTo>
                <a:cubicBezTo>
                  <a:pt x="1269" y="129"/>
                  <a:pt x="1269" y="129"/>
                  <a:pt x="1269" y="129"/>
                </a:cubicBezTo>
                <a:cubicBezTo>
                  <a:pt x="1271" y="124"/>
                  <a:pt x="1274" y="120"/>
                  <a:pt x="1278" y="118"/>
                </a:cubicBezTo>
                <a:cubicBezTo>
                  <a:pt x="1282" y="115"/>
                  <a:pt x="1286" y="114"/>
                  <a:pt x="1291" y="114"/>
                </a:cubicBezTo>
                <a:cubicBezTo>
                  <a:pt x="1295" y="114"/>
                  <a:pt x="1299" y="114"/>
                  <a:pt x="1301" y="116"/>
                </a:cubicBezTo>
                <a:cubicBezTo>
                  <a:pt x="1299" y="145"/>
                  <a:pt x="1299" y="145"/>
                  <a:pt x="1299" y="145"/>
                </a:cubicBezTo>
                <a:cubicBezTo>
                  <a:pt x="1297" y="144"/>
                  <a:pt x="1296" y="143"/>
                  <a:pt x="1293" y="143"/>
                </a:cubicBezTo>
                <a:cubicBezTo>
                  <a:pt x="1291" y="143"/>
                  <a:pt x="1289" y="142"/>
                  <a:pt x="1288" y="142"/>
                </a:cubicBezTo>
                <a:cubicBezTo>
                  <a:pt x="1276" y="142"/>
                  <a:pt x="1270" y="150"/>
                  <a:pt x="1270" y="166"/>
                </a:cubicBezTo>
                <a:cubicBezTo>
                  <a:pt x="1270" y="204"/>
                  <a:pt x="1270" y="204"/>
                  <a:pt x="1270" y="204"/>
                </a:cubicBezTo>
                <a:cubicBezTo>
                  <a:pt x="1239" y="204"/>
                  <a:pt x="1239" y="204"/>
                  <a:pt x="1239" y="204"/>
                </a:cubicBezTo>
                <a:lnTo>
                  <a:pt x="1239" y="115"/>
                </a:lnTo>
                <a:close/>
                <a:moveTo>
                  <a:pt x="1195" y="150"/>
                </a:moveTo>
                <a:cubicBezTo>
                  <a:pt x="1195" y="145"/>
                  <a:pt x="1193" y="142"/>
                  <a:pt x="1191" y="139"/>
                </a:cubicBezTo>
                <a:cubicBezTo>
                  <a:pt x="1188" y="136"/>
                  <a:pt x="1184" y="135"/>
                  <a:pt x="1180" y="135"/>
                </a:cubicBezTo>
                <a:cubicBezTo>
                  <a:pt x="1172" y="135"/>
                  <a:pt x="1166" y="140"/>
                  <a:pt x="1164" y="150"/>
                </a:cubicBezTo>
                <a:lnTo>
                  <a:pt x="1195" y="150"/>
                </a:lnTo>
                <a:close/>
                <a:moveTo>
                  <a:pt x="1224" y="197"/>
                </a:moveTo>
                <a:cubicBezTo>
                  <a:pt x="1219" y="200"/>
                  <a:pt x="1214" y="203"/>
                  <a:pt x="1208" y="204"/>
                </a:cubicBezTo>
                <a:cubicBezTo>
                  <a:pt x="1201" y="206"/>
                  <a:pt x="1195" y="207"/>
                  <a:pt x="1188" y="207"/>
                </a:cubicBezTo>
                <a:cubicBezTo>
                  <a:pt x="1180" y="207"/>
                  <a:pt x="1172" y="206"/>
                  <a:pt x="1166" y="203"/>
                </a:cubicBezTo>
                <a:cubicBezTo>
                  <a:pt x="1159" y="201"/>
                  <a:pt x="1153" y="198"/>
                  <a:pt x="1149" y="194"/>
                </a:cubicBezTo>
                <a:cubicBezTo>
                  <a:pt x="1144" y="190"/>
                  <a:pt x="1141" y="185"/>
                  <a:pt x="1138" y="179"/>
                </a:cubicBezTo>
                <a:cubicBezTo>
                  <a:pt x="1136" y="173"/>
                  <a:pt x="1134" y="167"/>
                  <a:pt x="1134" y="160"/>
                </a:cubicBezTo>
                <a:cubicBezTo>
                  <a:pt x="1134" y="153"/>
                  <a:pt x="1136" y="146"/>
                  <a:pt x="1138" y="141"/>
                </a:cubicBezTo>
                <a:cubicBezTo>
                  <a:pt x="1140" y="135"/>
                  <a:pt x="1143" y="130"/>
                  <a:pt x="1147" y="126"/>
                </a:cubicBezTo>
                <a:cubicBezTo>
                  <a:pt x="1151" y="122"/>
                  <a:pt x="1156" y="118"/>
                  <a:pt x="1162" y="116"/>
                </a:cubicBezTo>
                <a:cubicBezTo>
                  <a:pt x="1168" y="114"/>
                  <a:pt x="1174" y="113"/>
                  <a:pt x="1181" y="113"/>
                </a:cubicBezTo>
                <a:cubicBezTo>
                  <a:pt x="1187" y="113"/>
                  <a:pt x="1193" y="114"/>
                  <a:pt x="1199" y="116"/>
                </a:cubicBezTo>
                <a:cubicBezTo>
                  <a:pt x="1204" y="118"/>
                  <a:pt x="1209" y="121"/>
                  <a:pt x="1212" y="125"/>
                </a:cubicBezTo>
                <a:cubicBezTo>
                  <a:pt x="1216" y="128"/>
                  <a:pt x="1219" y="133"/>
                  <a:pt x="1221" y="138"/>
                </a:cubicBezTo>
                <a:cubicBezTo>
                  <a:pt x="1223" y="144"/>
                  <a:pt x="1224" y="150"/>
                  <a:pt x="1224" y="157"/>
                </a:cubicBezTo>
                <a:cubicBezTo>
                  <a:pt x="1224" y="161"/>
                  <a:pt x="1224" y="165"/>
                  <a:pt x="1223" y="168"/>
                </a:cubicBezTo>
                <a:cubicBezTo>
                  <a:pt x="1165" y="168"/>
                  <a:pt x="1165" y="168"/>
                  <a:pt x="1165" y="168"/>
                </a:cubicBezTo>
                <a:cubicBezTo>
                  <a:pt x="1168" y="178"/>
                  <a:pt x="1176" y="183"/>
                  <a:pt x="1191" y="183"/>
                </a:cubicBezTo>
                <a:cubicBezTo>
                  <a:pt x="1194" y="183"/>
                  <a:pt x="1198" y="182"/>
                  <a:pt x="1203" y="181"/>
                </a:cubicBezTo>
                <a:cubicBezTo>
                  <a:pt x="1207" y="180"/>
                  <a:pt x="1211" y="179"/>
                  <a:pt x="1214" y="178"/>
                </a:cubicBezTo>
                <a:lnTo>
                  <a:pt x="1224" y="197"/>
                </a:lnTo>
                <a:close/>
                <a:moveTo>
                  <a:pt x="1077" y="148"/>
                </a:moveTo>
                <a:cubicBezTo>
                  <a:pt x="1062" y="103"/>
                  <a:pt x="1062" y="103"/>
                  <a:pt x="1062" y="103"/>
                </a:cubicBezTo>
                <a:cubicBezTo>
                  <a:pt x="1047" y="148"/>
                  <a:pt x="1047" y="148"/>
                  <a:pt x="1047" y="148"/>
                </a:cubicBezTo>
                <a:lnTo>
                  <a:pt x="1077" y="148"/>
                </a:lnTo>
                <a:close/>
                <a:moveTo>
                  <a:pt x="1046" y="73"/>
                </a:moveTo>
                <a:cubicBezTo>
                  <a:pt x="1081" y="73"/>
                  <a:pt x="1081" y="73"/>
                  <a:pt x="1081" y="73"/>
                </a:cubicBezTo>
                <a:cubicBezTo>
                  <a:pt x="1133" y="204"/>
                  <a:pt x="1133" y="204"/>
                  <a:pt x="1133" y="204"/>
                </a:cubicBezTo>
                <a:cubicBezTo>
                  <a:pt x="1096" y="204"/>
                  <a:pt x="1096" y="204"/>
                  <a:pt x="1096" y="204"/>
                </a:cubicBezTo>
                <a:cubicBezTo>
                  <a:pt x="1086" y="174"/>
                  <a:pt x="1086" y="174"/>
                  <a:pt x="1086" y="174"/>
                </a:cubicBezTo>
                <a:cubicBezTo>
                  <a:pt x="1039" y="174"/>
                  <a:pt x="1039" y="174"/>
                  <a:pt x="1039" y="174"/>
                </a:cubicBezTo>
                <a:cubicBezTo>
                  <a:pt x="1029" y="204"/>
                  <a:pt x="1029" y="204"/>
                  <a:pt x="1029" y="204"/>
                </a:cubicBezTo>
                <a:cubicBezTo>
                  <a:pt x="995" y="204"/>
                  <a:pt x="995" y="204"/>
                  <a:pt x="995" y="204"/>
                </a:cubicBezTo>
                <a:lnTo>
                  <a:pt x="1046" y="73"/>
                </a:lnTo>
                <a:close/>
                <a:moveTo>
                  <a:pt x="921" y="135"/>
                </a:moveTo>
                <a:cubicBezTo>
                  <a:pt x="914" y="135"/>
                  <a:pt x="911" y="137"/>
                  <a:pt x="911" y="140"/>
                </a:cubicBezTo>
                <a:cubicBezTo>
                  <a:pt x="911" y="142"/>
                  <a:pt x="912" y="144"/>
                  <a:pt x="914" y="145"/>
                </a:cubicBezTo>
                <a:cubicBezTo>
                  <a:pt x="916" y="146"/>
                  <a:pt x="919" y="147"/>
                  <a:pt x="924" y="148"/>
                </a:cubicBezTo>
                <a:cubicBezTo>
                  <a:pt x="935" y="151"/>
                  <a:pt x="943" y="154"/>
                  <a:pt x="948" y="159"/>
                </a:cubicBezTo>
                <a:cubicBezTo>
                  <a:pt x="952" y="164"/>
                  <a:pt x="955" y="170"/>
                  <a:pt x="955" y="179"/>
                </a:cubicBezTo>
                <a:cubicBezTo>
                  <a:pt x="955" y="187"/>
                  <a:pt x="951" y="194"/>
                  <a:pt x="944" y="199"/>
                </a:cubicBezTo>
                <a:cubicBezTo>
                  <a:pt x="937" y="204"/>
                  <a:pt x="928" y="207"/>
                  <a:pt x="915" y="207"/>
                </a:cubicBezTo>
                <a:cubicBezTo>
                  <a:pt x="908" y="207"/>
                  <a:pt x="901" y="206"/>
                  <a:pt x="895" y="204"/>
                </a:cubicBezTo>
                <a:cubicBezTo>
                  <a:pt x="888" y="203"/>
                  <a:pt x="883" y="201"/>
                  <a:pt x="880" y="198"/>
                </a:cubicBezTo>
                <a:cubicBezTo>
                  <a:pt x="890" y="180"/>
                  <a:pt x="890" y="180"/>
                  <a:pt x="890" y="180"/>
                </a:cubicBezTo>
                <a:cubicBezTo>
                  <a:pt x="893" y="181"/>
                  <a:pt x="897" y="182"/>
                  <a:pt x="901" y="183"/>
                </a:cubicBezTo>
                <a:cubicBezTo>
                  <a:pt x="905" y="184"/>
                  <a:pt x="909" y="184"/>
                  <a:pt x="913" y="184"/>
                </a:cubicBezTo>
                <a:cubicBezTo>
                  <a:pt x="920" y="184"/>
                  <a:pt x="924" y="182"/>
                  <a:pt x="924" y="179"/>
                </a:cubicBezTo>
                <a:cubicBezTo>
                  <a:pt x="924" y="178"/>
                  <a:pt x="924" y="177"/>
                  <a:pt x="924" y="176"/>
                </a:cubicBezTo>
                <a:cubicBezTo>
                  <a:pt x="923" y="176"/>
                  <a:pt x="923" y="175"/>
                  <a:pt x="922" y="175"/>
                </a:cubicBezTo>
                <a:cubicBezTo>
                  <a:pt x="921" y="174"/>
                  <a:pt x="919" y="173"/>
                  <a:pt x="918" y="173"/>
                </a:cubicBezTo>
                <a:cubicBezTo>
                  <a:pt x="916" y="172"/>
                  <a:pt x="914" y="172"/>
                  <a:pt x="911" y="171"/>
                </a:cubicBezTo>
                <a:cubicBezTo>
                  <a:pt x="906" y="170"/>
                  <a:pt x="901" y="168"/>
                  <a:pt x="897" y="166"/>
                </a:cubicBezTo>
                <a:cubicBezTo>
                  <a:pt x="893" y="164"/>
                  <a:pt x="890" y="162"/>
                  <a:pt x="888" y="160"/>
                </a:cubicBezTo>
                <a:cubicBezTo>
                  <a:pt x="885" y="157"/>
                  <a:pt x="884" y="155"/>
                  <a:pt x="883" y="152"/>
                </a:cubicBezTo>
                <a:cubicBezTo>
                  <a:pt x="881" y="148"/>
                  <a:pt x="881" y="145"/>
                  <a:pt x="881" y="141"/>
                </a:cubicBezTo>
                <a:cubicBezTo>
                  <a:pt x="881" y="132"/>
                  <a:pt x="884" y="125"/>
                  <a:pt x="891" y="120"/>
                </a:cubicBezTo>
                <a:cubicBezTo>
                  <a:pt x="898" y="115"/>
                  <a:pt x="907" y="113"/>
                  <a:pt x="919" y="113"/>
                </a:cubicBezTo>
                <a:cubicBezTo>
                  <a:pt x="925" y="113"/>
                  <a:pt x="931" y="113"/>
                  <a:pt x="936" y="115"/>
                </a:cubicBezTo>
                <a:cubicBezTo>
                  <a:pt x="942" y="116"/>
                  <a:pt x="947" y="117"/>
                  <a:pt x="951" y="120"/>
                </a:cubicBezTo>
                <a:cubicBezTo>
                  <a:pt x="948" y="142"/>
                  <a:pt x="948" y="142"/>
                  <a:pt x="948" y="142"/>
                </a:cubicBezTo>
                <a:cubicBezTo>
                  <a:pt x="943" y="140"/>
                  <a:pt x="939" y="138"/>
                  <a:pt x="934" y="137"/>
                </a:cubicBezTo>
                <a:cubicBezTo>
                  <a:pt x="929" y="136"/>
                  <a:pt x="925" y="135"/>
                  <a:pt x="921" y="135"/>
                </a:cubicBezTo>
                <a:moveTo>
                  <a:pt x="780" y="115"/>
                </a:moveTo>
                <a:cubicBezTo>
                  <a:pt x="810" y="115"/>
                  <a:pt x="810" y="115"/>
                  <a:pt x="810" y="115"/>
                </a:cubicBezTo>
                <a:cubicBezTo>
                  <a:pt x="810" y="126"/>
                  <a:pt x="810" y="126"/>
                  <a:pt x="810" y="126"/>
                </a:cubicBezTo>
                <a:cubicBezTo>
                  <a:pt x="812" y="122"/>
                  <a:pt x="816" y="119"/>
                  <a:pt x="820" y="116"/>
                </a:cubicBezTo>
                <a:cubicBezTo>
                  <a:pt x="825" y="114"/>
                  <a:pt x="830" y="113"/>
                  <a:pt x="836" y="113"/>
                </a:cubicBezTo>
                <a:cubicBezTo>
                  <a:pt x="846" y="113"/>
                  <a:pt x="853" y="116"/>
                  <a:pt x="859" y="122"/>
                </a:cubicBezTo>
                <a:cubicBezTo>
                  <a:pt x="864" y="128"/>
                  <a:pt x="866" y="138"/>
                  <a:pt x="866" y="150"/>
                </a:cubicBezTo>
                <a:cubicBezTo>
                  <a:pt x="866" y="204"/>
                  <a:pt x="866" y="204"/>
                  <a:pt x="866" y="204"/>
                </a:cubicBezTo>
                <a:cubicBezTo>
                  <a:pt x="836" y="204"/>
                  <a:pt x="836" y="204"/>
                  <a:pt x="836" y="204"/>
                </a:cubicBezTo>
                <a:cubicBezTo>
                  <a:pt x="836" y="156"/>
                  <a:pt x="836" y="156"/>
                  <a:pt x="836" y="156"/>
                </a:cubicBezTo>
                <a:cubicBezTo>
                  <a:pt x="836" y="145"/>
                  <a:pt x="832" y="140"/>
                  <a:pt x="824" y="140"/>
                </a:cubicBezTo>
                <a:cubicBezTo>
                  <a:pt x="819" y="140"/>
                  <a:pt x="816" y="142"/>
                  <a:pt x="814" y="144"/>
                </a:cubicBezTo>
                <a:cubicBezTo>
                  <a:pt x="812" y="147"/>
                  <a:pt x="810" y="152"/>
                  <a:pt x="810" y="157"/>
                </a:cubicBezTo>
                <a:cubicBezTo>
                  <a:pt x="810" y="204"/>
                  <a:pt x="810" y="204"/>
                  <a:pt x="810" y="204"/>
                </a:cubicBezTo>
                <a:cubicBezTo>
                  <a:pt x="780" y="204"/>
                  <a:pt x="780" y="204"/>
                  <a:pt x="780" y="204"/>
                </a:cubicBezTo>
                <a:lnTo>
                  <a:pt x="780" y="115"/>
                </a:lnTo>
                <a:close/>
                <a:moveTo>
                  <a:pt x="729" y="115"/>
                </a:moveTo>
                <a:cubicBezTo>
                  <a:pt x="760" y="115"/>
                  <a:pt x="760" y="115"/>
                  <a:pt x="760" y="115"/>
                </a:cubicBezTo>
                <a:cubicBezTo>
                  <a:pt x="760" y="204"/>
                  <a:pt x="760" y="204"/>
                  <a:pt x="760" y="204"/>
                </a:cubicBezTo>
                <a:cubicBezTo>
                  <a:pt x="729" y="204"/>
                  <a:pt x="729" y="204"/>
                  <a:pt x="729" y="204"/>
                </a:cubicBezTo>
                <a:lnTo>
                  <a:pt x="729" y="115"/>
                </a:lnTo>
                <a:close/>
                <a:moveTo>
                  <a:pt x="744" y="101"/>
                </a:moveTo>
                <a:cubicBezTo>
                  <a:pt x="739" y="101"/>
                  <a:pt x="735" y="100"/>
                  <a:pt x="732" y="97"/>
                </a:cubicBezTo>
                <a:cubicBezTo>
                  <a:pt x="729" y="94"/>
                  <a:pt x="727" y="90"/>
                  <a:pt x="727" y="85"/>
                </a:cubicBezTo>
                <a:cubicBezTo>
                  <a:pt x="727" y="80"/>
                  <a:pt x="729" y="76"/>
                  <a:pt x="732" y="73"/>
                </a:cubicBezTo>
                <a:cubicBezTo>
                  <a:pt x="735" y="70"/>
                  <a:pt x="739" y="68"/>
                  <a:pt x="744" y="68"/>
                </a:cubicBezTo>
                <a:cubicBezTo>
                  <a:pt x="749" y="68"/>
                  <a:pt x="753" y="70"/>
                  <a:pt x="757" y="73"/>
                </a:cubicBezTo>
                <a:cubicBezTo>
                  <a:pt x="760" y="76"/>
                  <a:pt x="762" y="80"/>
                  <a:pt x="762" y="85"/>
                </a:cubicBezTo>
                <a:cubicBezTo>
                  <a:pt x="762" y="90"/>
                  <a:pt x="760" y="94"/>
                  <a:pt x="757" y="97"/>
                </a:cubicBezTo>
                <a:cubicBezTo>
                  <a:pt x="753" y="100"/>
                  <a:pt x="749" y="101"/>
                  <a:pt x="744" y="101"/>
                </a:cubicBezTo>
                <a:moveTo>
                  <a:pt x="676" y="73"/>
                </a:moveTo>
                <a:cubicBezTo>
                  <a:pt x="707" y="73"/>
                  <a:pt x="707" y="73"/>
                  <a:pt x="707" y="73"/>
                </a:cubicBezTo>
                <a:cubicBezTo>
                  <a:pt x="707" y="204"/>
                  <a:pt x="707" y="204"/>
                  <a:pt x="707" y="204"/>
                </a:cubicBezTo>
                <a:cubicBezTo>
                  <a:pt x="676" y="204"/>
                  <a:pt x="676" y="204"/>
                  <a:pt x="676" y="204"/>
                </a:cubicBezTo>
                <a:lnTo>
                  <a:pt x="676" y="73"/>
                </a:lnTo>
                <a:close/>
                <a:moveTo>
                  <a:pt x="625" y="73"/>
                </a:moveTo>
                <a:cubicBezTo>
                  <a:pt x="656" y="73"/>
                  <a:pt x="656" y="73"/>
                  <a:pt x="656" y="73"/>
                </a:cubicBezTo>
                <a:cubicBezTo>
                  <a:pt x="656" y="204"/>
                  <a:pt x="656" y="204"/>
                  <a:pt x="656" y="204"/>
                </a:cubicBezTo>
                <a:cubicBezTo>
                  <a:pt x="625" y="204"/>
                  <a:pt x="625" y="204"/>
                  <a:pt x="625" y="204"/>
                </a:cubicBezTo>
                <a:lnTo>
                  <a:pt x="625" y="73"/>
                </a:lnTo>
                <a:close/>
                <a:moveTo>
                  <a:pt x="564" y="181"/>
                </a:moveTo>
                <a:cubicBezTo>
                  <a:pt x="570" y="181"/>
                  <a:pt x="574" y="179"/>
                  <a:pt x="578" y="175"/>
                </a:cubicBezTo>
                <a:cubicBezTo>
                  <a:pt x="581" y="171"/>
                  <a:pt x="583" y="166"/>
                  <a:pt x="583" y="160"/>
                </a:cubicBezTo>
                <a:cubicBezTo>
                  <a:pt x="583" y="153"/>
                  <a:pt x="581" y="148"/>
                  <a:pt x="578" y="144"/>
                </a:cubicBezTo>
                <a:cubicBezTo>
                  <a:pt x="574" y="140"/>
                  <a:pt x="570" y="139"/>
                  <a:pt x="564" y="139"/>
                </a:cubicBezTo>
                <a:cubicBezTo>
                  <a:pt x="558" y="139"/>
                  <a:pt x="553" y="140"/>
                  <a:pt x="550" y="144"/>
                </a:cubicBezTo>
                <a:cubicBezTo>
                  <a:pt x="546" y="148"/>
                  <a:pt x="544" y="153"/>
                  <a:pt x="544" y="160"/>
                </a:cubicBezTo>
                <a:cubicBezTo>
                  <a:pt x="544" y="166"/>
                  <a:pt x="546" y="171"/>
                  <a:pt x="550" y="175"/>
                </a:cubicBezTo>
                <a:cubicBezTo>
                  <a:pt x="553" y="179"/>
                  <a:pt x="558" y="181"/>
                  <a:pt x="564" y="181"/>
                </a:cubicBezTo>
                <a:moveTo>
                  <a:pt x="564" y="207"/>
                </a:moveTo>
                <a:cubicBezTo>
                  <a:pt x="557" y="207"/>
                  <a:pt x="550" y="205"/>
                  <a:pt x="544" y="203"/>
                </a:cubicBezTo>
                <a:cubicBezTo>
                  <a:pt x="538" y="200"/>
                  <a:pt x="533" y="197"/>
                  <a:pt x="529" y="192"/>
                </a:cubicBezTo>
                <a:cubicBezTo>
                  <a:pt x="524" y="188"/>
                  <a:pt x="521" y="183"/>
                  <a:pt x="518" y="177"/>
                </a:cubicBezTo>
                <a:cubicBezTo>
                  <a:pt x="516" y="171"/>
                  <a:pt x="515" y="164"/>
                  <a:pt x="515" y="158"/>
                </a:cubicBezTo>
                <a:cubicBezTo>
                  <a:pt x="515" y="151"/>
                  <a:pt x="516" y="145"/>
                  <a:pt x="518" y="139"/>
                </a:cubicBezTo>
                <a:cubicBezTo>
                  <a:pt x="521" y="134"/>
                  <a:pt x="524" y="129"/>
                  <a:pt x="529" y="125"/>
                </a:cubicBezTo>
                <a:cubicBezTo>
                  <a:pt x="533" y="121"/>
                  <a:pt x="538" y="118"/>
                  <a:pt x="544" y="116"/>
                </a:cubicBezTo>
                <a:cubicBezTo>
                  <a:pt x="550" y="114"/>
                  <a:pt x="557" y="113"/>
                  <a:pt x="564" y="113"/>
                </a:cubicBezTo>
                <a:cubicBezTo>
                  <a:pt x="571" y="113"/>
                  <a:pt x="577" y="114"/>
                  <a:pt x="583" y="116"/>
                </a:cubicBezTo>
                <a:cubicBezTo>
                  <a:pt x="589" y="118"/>
                  <a:pt x="594" y="122"/>
                  <a:pt x="599" y="126"/>
                </a:cubicBezTo>
                <a:cubicBezTo>
                  <a:pt x="603" y="130"/>
                  <a:pt x="606" y="135"/>
                  <a:pt x="609" y="141"/>
                </a:cubicBezTo>
                <a:cubicBezTo>
                  <a:pt x="611" y="147"/>
                  <a:pt x="612" y="153"/>
                  <a:pt x="612" y="160"/>
                </a:cubicBezTo>
                <a:cubicBezTo>
                  <a:pt x="612" y="166"/>
                  <a:pt x="611" y="173"/>
                  <a:pt x="609" y="178"/>
                </a:cubicBezTo>
                <a:cubicBezTo>
                  <a:pt x="606" y="184"/>
                  <a:pt x="603" y="189"/>
                  <a:pt x="599" y="193"/>
                </a:cubicBezTo>
                <a:cubicBezTo>
                  <a:pt x="594" y="197"/>
                  <a:pt x="589" y="201"/>
                  <a:pt x="583" y="203"/>
                </a:cubicBezTo>
                <a:cubicBezTo>
                  <a:pt x="577" y="205"/>
                  <a:pt x="571" y="207"/>
                  <a:pt x="564" y="207"/>
                </a:cubicBezTo>
                <a:moveTo>
                  <a:pt x="507" y="192"/>
                </a:moveTo>
                <a:cubicBezTo>
                  <a:pt x="501" y="196"/>
                  <a:pt x="494" y="200"/>
                  <a:pt x="486" y="202"/>
                </a:cubicBezTo>
                <a:cubicBezTo>
                  <a:pt x="478" y="205"/>
                  <a:pt x="469" y="206"/>
                  <a:pt x="460" y="206"/>
                </a:cubicBezTo>
                <a:cubicBezTo>
                  <a:pt x="450" y="206"/>
                  <a:pt x="440" y="204"/>
                  <a:pt x="432" y="201"/>
                </a:cubicBezTo>
                <a:cubicBezTo>
                  <a:pt x="424" y="198"/>
                  <a:pt x="417" y="194"/>
                  <a:pt x="411" y="188"/>
                </a:cubicBezTo>
                <a:cubicBezTo>
                  <a:pt x="405" y="183"/>
                  <a:pt x="401" y="176"/>
                  <a:pt x="398" y="167"/>
                </a:cubicBezTo>
                <a:cubicBezTo>
                  <a:pt x="394" y="159"/>
                  <a:pt x="393" y="150"/>
                  <a:pt x="393" y="139"/>
                </a:cubicBezTo>
                <a:cubicBezTo>
                  <a:pt x="393" y="129"/>
                  <a:pt x="395" y="120"/>
                  <a:pt x="398" y="112"/>
                </a:cubicBezTo>
                <a:cubicBezTo>
                  <a:pt x="402" y="104"/>
                  <a:pt x="406" y="96"/>
                  <a:pt x="413" y="90"/>
                </a:cubicBezTo>
                <a:cubicBezTo>
                  <a:pt x="419" y="85"/>
                  <a:pt x="427" y="80"/>
                  <a:pt x="435" y="77"/>
                </a:cubicBezTo>
                <a:cubicBezTo>
                  <a:pt x="444" y="73"/>
                  <a:pt x="454" y="72"/>
                  <a:pt x="464" y="72"/>
                </a:cubicBezTo>
                <a:cubicBezTo>
                  <a:pt x="468" y="72"/>
                  <a:pt x="472" y="72"/>
                  <a:pt x="476" y="72"/>
                </a:cubicBezTo>
                <a:cubicBezTo>
                  <a:pt x="480" y="73"/>
                  <a:pt x="484" y="74"/>
                  <a:pt x="487" y="75"/>
                </a:cubicBezTo>
                <a:cubicBezTo>
                  <a:pt x="491" y="76"/>
                  <a:pt x="495" y="77"/>
                  <a:pt x="498" y="78"/>
                </a:cubicBezTo>
                <a:cubicBezTo>
                  <a:pt x="501" y="79"/>
                  <a:pt x="504" y="81"/>
                  <a:pt x="507" y="82"/>
                </a:cubicBezTo>
                <a:cubicBezTo>
                  <a:pt x="493" y="109"/>
                  <a:pt x="493" y="109"/>
                  <a:pt x="493" y="109"/>
                </a:cubicBezTo>
                <a:cubicBezTo>
                  <a:pt x="490" y="108"/>
                  <a:pt x="488" y="107"/>
                  <a:pt x="486" y="106"/>
                </a:cubicBezTo>
                <a:cubicBezTo>
                  <a:pt x="484" y="105"/>
                  <a:pt x="482" y="104"/>
                  <a:pt x="480" y="104"/>
                </a:cubicBezTo>
                <a:cubicBezTo>
                  <a:pt x="478" y="103"/>
                  <a:pt x="476" y="103"/>
                  <a:pt x="474" y="102"/>
                </a:cubicBezTo>
                <a:cubicBezTo>
                  <a:pt x="472" y="102"/>
                  <a:pt x="469" y="102"/>
                  <a:pt x="466" y="102"/>
                </a:cubicBezTo>
                <a:cubicBezTo>
                  <a:pt x="455" y="102"/>
                  <a:pt x="445" y="105"/>
                  <a:pt x="439" y="112"/>
                </a:cubicBezTo>
                <a:cubicBezTo>
                  <a:pt x="432" y="118"/>
                  <a:pt x="428" y="127"/>
                  <a:pt x="428" y="139"/>
                </a:cubicBezTo>
                <a:cubicBezTo>
                  <a:pt x="428" y="144"/>
                  <a:pt x="429" y="149"/>
                  <a:pt x="431" y="154"/>
                </a:cubicBezTo>
                <a:cubicBezTo>
                  <a:pt x="433" y="158"/>
                  <a:pt x="435" y="162"/>
                  <a:pt x="438" y="165"/>
                </a:cubicBezTo>
                <a:cubicBezTo>
                  <a:pt x="441" y="168"/>
                  <a:pt x="445" y="171"/>
                  <a:pt x="449" y="173"/>
                </a:cubicBezTo>
                <a:cubicBezTo>
                  <a:pt x="454" y="175"/>
                  <a:pt x="459" y="175"/>
                  <a:pt x="464" y="175"/>
                </a:cubicBezTo>
                <a:cubicBezTo>
                  <a:pt x="469" y="175"/>
                  <a:pt x="474" y="175"/>
                  <a:pt x="479" y="173"/>
                </a:cubicBezTo>
                <a:cubicBezTo>
                  <a:pt x="484" y="171"/>
                  <a:pt x="489" y="168"/>
                  <a:pt x="493" y="165"/>
                </a:cubicBezTo>
                <a:lnTo>
                  <a:pt x="507" y="192"/>
                </a:lnTo>
                <a:close/>
                <a:moveTo>
                  <a:pt x="126" y="2"/>
                </a:moveTo>
                <a:cubicBezTo>
                  <a:pt x="130" y="1"/>
                  <a:pt x="133" y="1"/>
                  <a:pt x="137" y="0"/>
                </a:cubicBezTo>
                <a:cubicBezTo>
                  <a:pt x="154" y="95"/>
                  <a:pt x="154" y="95"/>
                  <a:pt x="154" y="95"/>
                </a:cubicBezTo>
                <a:cubicBezTo>
                  <a:pt x="150" y="96"/>
                  <a:pt x="146" y="96"/>
                  <a:pt x="143" y="97"/>
                </a:cubicBezTo>
                <a:lnTo>
                  <a:pt x="126" y="2"/>
                </a:lnTo>
                <a:close/>
                <a:moveTo>
                  <a:pt x="122" y="107"/>
                </a:moveTo>
                <a:cubicBezTo>
                  <a:pt x="126" y="105"/>
                  <a:pt x="129" y="102"/>
                  <a:pt x="133" y="101"/>
                </a:cubicBezTo>
                <a:cubicBezTo>
                  <a:pt x="85" y="17"/>
                  <a:pt x="85" y="17"/>
                  <a:pt x="85" y="17"/>
                </a:cubicBezTo>
                <a:cubicBezTo>
                  <a:pt x="82" y="19"/>
                  <a:pt x="78" y="21"/>
                  <a:pt x="74" y="24"/>
                </a:cubicBezTo>
                <a:lnTo>
                  <a:pt x="122" y="107"/>
                </a:lnTo>
                <a:close/>
                <a:moveTo>
                  <a:pt x="95" y="160"/>
                </a:moveTo>
                <a:cubicBezTo>
                  <a:pt x="95" y="156"/>
                  <a:pt x="95" y="153"/>
                  <a:pt x="96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52"/>
                  <a:pt x="0" y="156"/>
                  <a:pt x="0" y="159"/>
                </a:cubicBezTo>
                <a:cubicBezTo>
                  <a:pt x="0" y="162"/>
                  <a:pt x="0" y="165"/>
                  <a:pt x="0" y="169"/>
                </a:cubicBezTo>
                <a:cubicBezTo>
                  <a:pt x="95" y="169"/>
                  <a:pt x="95" y="169"/>
                  <a:pt x="95" y="169"/>
                </a:cubicBezTo>
                <a:cubicBezTo>
                  <a:pt x="95" y="166"/>
                  <a:pt x="95" y="163"/>
                  <a:pt x="95" y="160"/>
                </a:cubicBezTo>
                <a:moveTo>
                  <a:pt x="224" y="160"/>
                </a:moveTo>
                <a:cubicBezTo>
                  <a:pt x="224" y="195"/>
                  <a:pt x="195" y="224"/>
                  <a:pt x="159" y="224"/>
                </a:cubicBezTo>
                <a:cubicBezTo>
                  <a:pt x="128" y="224"/>
                  <a:pt x="101" y="201"/>
                  <a:pt x="96" y="171"/>
                </a:cubicBezTo>
                <a:cubicBezTo>
                  <a:pt x="6" y="203"/>
                  <a:pt x="6" y="203"/>
                  <a:pt x="6" y="203"/>
                </a:cubicBezTo>
                <a:cubicBezTo>
                  <a:pt x="8" y="210"/>
                  <a:pt x="11" y="217"/>
                  <a:pt x="14" y="224"/>
                </a:cubicBezTo>
                <a:cubicBezTo>
                  <a:pt x="103" y="191"/>
                  <a:pt x="103" y="191"/>
                  <a:pt x="103" y="191"/>
                </a:cubicBezTo>
                <a:cubicBezTo>
                  <a:pt x="30" y="253"/>
                  <a:pt x="30" y="253"/>
                  <a:pt x="30" y="253"/>
                </a:cubicBezTo>
                <a:cubicBezTo>
                  <a:pt x="34" y="259"/>
                  <a:pt x="40" y="265"/>
                  <a:pt x="45" y="271"/>
                </a:cubicBezTo>
                <a:cubicBezTo>
                  <a:pt x="113" y="213"/>
                  <a:pt x="113" y="213"/>
                  <a:pt x="113" y="213"/>
                </a:cubicBezTo>
                <a:cubicBezTo>
                  <a:pt x="69" y="291"/>
                  <a:pt x="69" y="291"/>
                  <a:pt x="69" y="291"/>
                </a:cubicBezTo>
                <a:cubicBezTo>
                  <a:pt x="76" y="296"/>
                  <a:pt x="83" y="300"/>
                  <a:pt x="91" y="304"/>
                </a:cubicBezTo>
                <a:cubicBezTo>
                  <a:pt x="133" y="231"/>
                  <a:pt x="133" y="231"/>
                  <a:pt x="133" y="231"/>
                </a:cubicBezTo>
                <a:cubicBezTo>
                  <a:pt x="118" y="314"/>
                  <a:pt x="118" y="314"/>
                  <a:pt x="118" y="314"/>
                </a:cubicBezTo>
                <a:cubicBezTo>
                  <a:pt x="127" y="317"/>
                  <a:pt x="136" y="318"/>
                  <a:pt x="146" y="319"/>
                </a:cubicBezTo>
                <a:cubicBezTo>
                  <a:pt x="159" y="241"/>
                  <a:pt x="159" y="241"/>
                  <a:pt x="159" y="241"/>
                </a:cubicBezTo>
                <a:cubicBezTo>
                  <a:pt x="173" y="319"/>
                  <a:pt x="173" y="319"/>
                  <a:pt x="173" y="319"/>
                </a:cubicBezTo>
                <a:cubicBezTo>
                  <a:pt x="183" y="318"/>
                  <a:pt x="192" y="317"/>
                  <a:pt x="202" y="314"/>
                </a:cubicBezTo>
                <a:cubicBezTo>
                  <a:pt x="189" y="242"/>
                  <a:pt x="189" y="242"/>
                  <a:pt x="189" y="242"/>
                </a:cubicBezTo>
                <a:cubicBezTo>
                  <a:pt x="225" y="305"/>
                  <a:pt x="225" y="305"/>
                  <a:pt x="225" y="305"/>
                </a:cubicBezTo>
                <a:cubicBezTo>
                  <a:pt x="235" y="301"/>
                  <a:pt x="245" y="295"/>
                  <a:pt x="253" y="289"/>
                </a:cubicBezTo>
                <a:cubicBezTo>
                  <a:pt x="220" y="231"/>
                  <a:pt x="220" y="231"/>
                  <a:pt x="220" y="231"/>
                </a:cubicBezTo>
                <a:cubicBezTo>
                  <a:pt x="271" y="274"/>
                  <a:pt x="271" y="274"/>
                  <a:pt x="271" y="274"/>
                </a:cubicBezTo>
                <a:cubicBezTo>
                  <a:pt x="279" y="266"/>
                  <a:pt x="286" y="257"/>
                  <a:pt x="293" y="247"/>
                </a:cubicBezTo>
                <a:cubicBezTo>
                  <a:pt x="247" y="209"/>
                  <a:pt x="247" y="209"/>
                  <a:pt x="247" y="209"/>
                </a:cubicBezTo>
                <a:cubicBezTo>
                  <a:pt x="303" y="229"/>
                  <a:pt x="303" y="229"/>
                  <a:pt x="303" y="229"/>
                </a:cubicBezTo>
                <a:cubicBezTo>
                  <a:pt x="308" y="219"/>
                  <a:pt x="312" y="207"/>
                  <a:pt x="315" y="195"/>
                </a:cubicBezTo>
                <a:cubicBezTo>
                  <a:pt x="266" y="177"/>
                  <a:pt x="266" y="177"/>
                  <a:pt x="266" y="177"/>
                </a:cubicBezTo>
                <a:cubicBezTo>
                  <a:pt x="318" y="177"/>
                  <a:pt x="318" y="177"/>
                  <a:pt x="318" y="177"/>
                </a:cubicBezTo>
                <a:cubicBezTo>
                  <a:pt x="319" y="171"/>
                  <a:pt x="319" y="165"/>
                  <a:pt x="319" y="159"/>
                </a:cubicBezTo>
                <a:cubicBezTo>
                  <a:pt x="319" y="152"/>
                  <a:pt x="318" y="145"/>
                  <a:pt x="317" y="138"/>
                </a:cubicBezTo>
                <a:cubicBezTo>
                  <a:pt x="220" y="138"/>
                  <a:pt x="220" y="138"/>
                  <a:pt x="220" y="138"/>
                </a:cubicBezTo>
                <a:cubicBezTo>
                  <a:pt x="223" y="145"/>
                  <a:pt x="224" y="152"/>
                  <a:pt x="224" y="160"/>
                </a:cubicBezTo>
                <a:moveTo>
                  <a:pt x="97" y="145"/>
                </a:moveTo>
                <a:cubicBezTo>
                  <a:pt x="98" y="139"/>
                  <a:pt x="100" y="134"/>
                  <a:pt x="103" y="129"/>
                </a:cubicBezTo>
                <a:cubicBezTo>
                  <a:pt x="13" y="96"/>
                  <a:pt x="13" y="96"/>
                  <a:pt x="13" y="96"/>
                </a:cubicBezTo>
                <a:cubicBezTo>
                  <a:pt x="11" y="101"/>
                  <a:pt x="9" y="107"/>
                  <a:pt x="7" y="112"/>
                </a:cubicBezTo>
                <a:lnTo>
                  <a:pt x="97" y="145"/>
                </a:lnTo>
                <a:close/>
                <a:moveTo>
                  <a:pt x="280" y="54"/>
                </a:moveTo>
                <a:cubicBezTo>
                  <a:pt x="207" y="115"/>
                  <a:pt x="207" y="115"/>
                  <a:pt x="207" y="115"/>
                </a:cubicBezTo>
                <a:cubicBezTo>
                  <a:pt x="208" y="117"/>
                  <a:pt x="210" y="119"/>
                  <a:pt x="212" y="121"/>
                </a:cubicBezTo>
                <a:cubicBezTo>
                  <a:pt x="285" y="60"/>
                  <a:pt x="285" y="60"/>
                  <a:pt x="285" y="60"/>
                </a:cubicBezTo>
                <a:cubicBezTo>
                  <a:pt x="283" y="58"/>
                  <a:pt x="281" y="56"/>
                  <a:pt x="280" y="54"/>
                </a:cubicBezTo>
                <a:moveTo>
                  <a:pt x="243" y="23"/>
                </a:moveTo>
                <a:cubicBezTo>
                  <a:pt x="241" y="21"/>
                  <a:pt x="238" y="20"/>
                  <a:pt x="236" y="18"/>
                </a:cubicBezTo>
                <a:cubicBezTo>
                  <a:pt x="188" y="102"/>
                  <a:pt x="188" y="102"/>
                  <a:pt x="188" y="102"/>
                </a:cubicBezTo>
                <a:cubicBezTo>
                  <a:pt x="190" y="103"/>
                  <a:pt x="193" y="104"/>
                  <a:pt x="196" y="106"/>
                </a:cubicBezTo>
                <a:lnTo>
                  <a:pt x="243" y="23"/>
                </a:lnTo>
                <a:close/>
                <a:moveTo>
                  <a:pt x="116" y="112"/>
                </a:moveTo>
                <a:cubicBezTo>
                  <a:pt x="42" y="50"/>
                  <a:pt x="42" y="50"/>
                  <a:pt x="42" y="50"/>
                </a:cubicBezTo>
                <a:cubicBezTo>
                  <a:pt x="39" y="54"/>
                  <a:pt x="36" y="58"/>
                  <a:pt x="33" y="62"/>
                </a:cubicBezTo>
                <a:cubicBezTo>
                  <a:pt x="106" y="124"/>
                  <a:pt x="106" y="124"/>
                  <a:pt x="106" y="124"/>
                </a:cubicBezTo>
                <a:cubicBezTo>
                  <a:pt x="109" y="119"/>
                  <a:pt x="112" y="116"/>
                  <a:pt x="116" y="112"/>
                </a:cubicBezTo>
                <a:moveTo>
                  <a:pt x="166" y="95"/>
                </a:moveTo>
                <a:cubicBezTo>
                  <a:pt x="169" y="96"/>
                  <a:pt x="172" y="96"/>
                  <a:pt x="175" y="97"/>
                </a:cubicBezTo>
                <a:cubicBezTo>
                  <a:pt x="192" y="2"/>
                  <a:pt x="192" y="2"/>
                  <a:pt x="192" y="2"/>
                </a:cubicBezTo>
                <a:cubicBezTo>
                  <a:pt x="189" y="1"/>
                  <a:pt x="186" y="1"/>
                  <a:pt x="183" y="0"/>
                </a:cubicBezTo>
                <a:lnTo>
                  <a:pt x="166" y="9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609585"/>
            <a:endParaRPr 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5158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</p:sldLayoutIdLst>
  <p:transition>
    <p:wipe dir="r"/>
  </p:transition>
  <p:hf hdr="0" ftr="0" dt="0"/>
  <p:txStyles>
    <p:titleStyle>
      <a:lvl1pPr algn="l" defTabSz="609555" rtl="0" eaLnBrk="1" latinLnBrk="0" hangingPunct="1">
        <a:spcBef>
          <a:spcPct val="0"/>
        </a:spcBef>
        <a:buNone/>
        <a:defRPr sz="3200" b="0" i="0" kern="1200" cap="all" spc="4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11143" indent="-311143" algn="l" defTabSz="609555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tabLst/>
        <a:defRPr sz="213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914377" indent="-300559" algn="l" defTabSz="609555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tabLst/>
        <a:defRPr sz="1867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523887" indent="-304776" algn="l" defTabSz="609555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133440" indent="-304776" algn="l" defTabSz="609555" rtl="0" eaLnBrk="1" latinLnBrk="0" hangingPunct="1">
        <a:spcBef>
          <a:spcPct val="20000"/>
        </a:spcBef>
        <a:buClr>
          <a:schemeClr val="accent1"/>
        </a:buClr>
        <a:buFont typeface="Arial"/>
        <a:buChar char="–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742994" indent="-304776" algn="l" defTabSz="609555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6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841FFF-F5DC-4812-956D-C47B1ACFB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71957"/>
            <a:ext cx="6495845" cy="1230788"/>
          </a:xfrm>
        </p:spPr>
        <p:txBody>
          <a:bodyPr/>
          <a:lstStyle/>
          <a:p>
            <a:r>
              <a:rPr lang="en-US" dirty="0"/>
              <a:t>Cyber Assured Systems Engineering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0254933-E519-4F90-9E10-7759951B22C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9599" y="4643947"/>
            <a:ext cx="6821103" cy="1006167"/>
          </a:xfrm>
        </p:spPr>
        <p:txBody>
          <a:bodyPr/>
          <a:lstStyle/>
          <a:p>
            <a:r>
              <a:rPr lang="en-US" sz="1600" b="1" dirty="0"/>
              <a:t>Synthesizing Verified Components</a:t>
            </a:r>
          </a:p>
          <a:p>
            <a:r>
              <a:rPr lang="en-US" sz="1600" b="1" dirty="0"/>
              <a:t>for Cyber Assured Systems Engineering</a:t>
            </a:r>
          </a:p>
        </p:txBody>
      </p:sp>
      <p:pic>
        <p:nvPicPr>
          <p:cNvPr id="7" name="Picture 4" descr="Image result for univ of kansas logo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9FFFD"/>
              </a:clrFrom>
              <a:clrTo>
                <a:srgbClr val="F9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6317" y="5699003"/>
            <a:ext cx="1379491" cy="329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kansas state university logo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BFFFE"/>
              </a:clrFrom>
              <a:clrTo>
                <a:srgbClr val="FB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29825" y="5694086"/>
            <a:ext cx="1323975" cy="33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www.adventiumlabs.com/sites/adventiumlabs.com/themes/contrib/advent/logo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39176" y="5650114"/>
            <a:ext cx="1247775" cy="42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data61 logo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6694" y="5565057"/>
            <a:ext cx="926254" cy="5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 rot="21146957">
            <a:off x="8202511" y="2179836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tencil" panose="040409050D0802020404" pitchFamily="82" charset="0"/>
                <a:ea typeface="+mn-ea"/>
                <a:cs typeface="Arial" panose="020B0604020202020204" pitchFamily="34" charset="0"/>
              </a:rPr>
              <a:t>CASE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517C5A-21C8-4A78-AA4B-D0D5DD5ADE52}" type="slidenum">
              <a:rPr kumimoji="0" lang="en-US" sz="933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egular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933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Regular"/>
              <a:ea typeface="+mn-e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3A0EC5-E6B6-B44A-BC9A-167E4AC0CB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421" y="5565057"/>
            <a:ext cx="1189358" cy="75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29556-49D3-6E44-8C01-E31ECB93C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Contract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630F4C-A805-FC42-93CC-F07DB9E30F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01517C5A-21C8-4A78-AA4B-D0D5DD5ADE52}" type="slidenum">
              <a:rPr lang="en-US" smtClean="0">
                <a:solidFill>
                  <a:srgbClr val="000000"/>
                </a:solidFill>
              </a:rPr>
              <a:pPr algn="r"/>
              <a:t>10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8A50E0-DCEC-644A-81F7-C73341C8D4B5}"/>
              </a:ext>
            </a:extLst>
          </p:cNvPr>
          <p:cNvSpPr/>
          <p:nvPr/>
        </p:nvSpPr>
        <p:spPr>
          <a:xfrm>
            <a:off x="1290388" y="1670388"/>
            <a:ext cx="8890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Menlo" panose="020B0609030804020204" pitchFamily="49" charset="0"/>
              </a:rPr>
              <a:t>eq</a:t>
            </a:r>
            <a:r>
              <a:rPr lang="en-US" sz="2000" dirty="0">
                <a:latin typeface="Menlo" panose="020B0609030804020204" pitchFamily="49" charset="0"/>
              </a:rPr>
              <a:t> policy : </a:t>
            </a:r>
            <a:r>
              <a:rPr lang="en-US" sz="2000" b="1" dirty="0">
                <a:latin typeface="Menlo" panose="020B0609030804020204" pitchFamily="49" charset="0"/>
              </a:rPr>
              <a:t>bool</a:t>
            </a:r>
            <a:r>
              <a:rPr lang="en-US" sz="2000" dirty="0">
                <a:latin typeface="Menlo" panose="020B0609030804020204" pitchFamily="49" charset="0"/>
              </a:rPr>
              <a:t> = WELL_FORMED(Input); </a:t>
            </a:r>
          </a:p>
          <a:p>
            <a:endParaRPr lang="en-US" sz="2000" dirty="0">
              <a:latin typeface="Menlo" panose="020B0609030804020204" pitchFamily="49" charset="0"/>
            </a:endParaRPr>
          </a:p>
          <a:p>
            <a:r>
              <a:rPr lang="en-US" sz="2000" b="1" dirty="0">
                <a:latin typeface="Menlo" panose="020B0609030804020204" pitchFamily="49" charset="0"/>
              </a:rPr>
              <a:t>guarantee</a:t>
            </a:r>
            <a:r>
              <a:rPr lang="en-US" sz="2000" dirty="0">
                <a:latin typeface="Menlo" panose="020B0609030804020204" pitchFamily="49" charset="0"/>
              </a:rPr>
              <a:t> </a:t>
            </a:r>
            <a:r>
              <a:rPr lang="en-US" sz="2000" dirty="0" err="1">
                <a:latin typeface="Menlo" panose="020B0609030804020204" pitchFamily="49" charset="0"/>
              </a:rPr>
              <a:t>Filter_Output</a:t>
            </a:r>
            <a:r>
              <a:rPr lang="en-US" sz="2000" dirty="0"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"Filter output is well-formed"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latin typeface="Menlo" panose="020B0609030804020204" pitchFamily="49" charset="0"/>
              </a:rPr>
              <a:t>:</a:t>
            </a:r>
          </a:p>
          <a:p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US" sz="2000" b="1" dirty="0">
                <a:latin typeface="Menlo" panose="020B0609030804020204" pitchFamily="49" charset="0"/>
              </a:rPr>
              <a:t>if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event</a:t>
            </a:r>
            <a:r>
              <a:rPr lang="en-US" sz="2000" dirty="0">
                <a:latin typeface="Menlo" panose="020B0609030804020204" pitchFamily="49" charset="0"/>
              </a:rPr>
              <a:t>(Input) </a:t>
            </a:r>
            <a:r>
              <a:rPr lang="en-US" sz="2000" b="1" dirty="0">
                <a:latin typeface="Menlo" panose="020B0609030804020204" pitchFamily="49" charset="0"/>
              </a:rPr>
              <a:t>and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latin typeface="Menlo" panose="020B0609030804020204" pitchFamily="49" charset="0"/>
              </a:rPr>
              <a:t>policy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000" b="1" dirty="0">
                <a:latin typeface="Menlo" panose="020B0609030804020204" pitchFamily="49" charset="0"/>
              </a:rPr>
              <a:t>then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    event</a:t>
            </a:r>
            <a:r>
              <a:rPr lang="en-US" sz="2000" dirty="0">
                <a:latin typeface="Menlo" panose="020B0609030804020204" pitchFamily="49" charset="0"/>
              </a:rPr>
              <a:t>(Output)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000" b="1" dirty="0">
                <a:latin typeface="Menlo" panose="020B0609030804020204" pitchFamily="49" charset="0"/>
              </a:rPr>
              <a:t>and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latin typeface="Menlo" panose="020B0609030804020204" pitchFamily="49" charset="0"/>
              </a:rPr>
              <a:t>Output = Input</a:t>
            </a:r>
          </a:p>
          <a:p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US" sz="2000" b="1" dirty="0">
                <a:latin typeface="Menlo" panose="020B0609030804020204" pitchFamily="49" charset="0"/>
              </a:rPr>
              <a:t>else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US" sz="2000" b="1" dirty="0">
                <a:latin typeface="Menlo" panose="020B0609030804020204" pitchFamily="49" charset="0"/>
              </a:rPr>
              <a:t>not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event</a:t>
            </a:r>
            <a:r>
              <a:rPr lang="en-US" sz="2000" dirty="0">
                <a:latin typeface="Menlo" panose="020B0609030804020204" pitchFamily="49" charset="0"/>
              </a:rPr>
              <a:t>(Output);</a:t>
            </a:r>
            <a:endParaRPr lang="en-US" sz="200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8655E1-0988-5A47-A44F-5336657A2E64}"/>
              </a:ext>
            </a:extLst>
          </p:cNvPr>
          <p:cNvSpPr/>
          <p:nvPr/>
        </p:nvSpPr>
        <p:spPr>
          <a:xfrm>
            <a:off x="1290388" y="4525486"/>
            <a:ext cx="100457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Menlo" panose="020B0609030804020204" pitchFamily="49" charset="0"/>
              </a:rPr>
              <a:t>fun</a:t>
            </a:r>
            <a:r>
              <a:rPr lang="en-US" sz="2000" dirty="0">
                <a:latin typeface="Menlo" panose="020B0609030804020204" pitchFamily="49" charset="0"/>
              </a:rPr>
              <a:t> WELL_FORMED(msg : </a:t>
            </a:r>
            <a:r>
              <a:rPr lang="en-US" sz="2000" dirty="0" err="1">
                <a:latin typeface="Menlo" panose="020B0609030804020204" pitchFamily="49" charset="0"/>
              </a:rPr>
              <a:t>AutomationResponse.Impl</a:t>
            </a:r>
            <a:r>
              <a:rPr lang="en-US" sz="2000" dirty="0">
                <a:latin typeface="Menlo" panose="020B0609030804020204" pitchFamily="49" charset="0"/>
              </a:rPr>
              <a:t>) : </a:t>
            </a:r>
            <a:r>
              <a:rPr lang="en-US" sz="2000" b="1" dirty="0">
                <a:latin typeface="Menlo" panose="020B0609030804020204" pitchFamily="49" charset="0"/>
              </a:rPr>
              <a:t>bool</a:t>
            </a:r>
            <a:r>
              <a:rPr lang="en-US" sz="2000" dirty="0">
                <a:latin typeface="Menlo" panose="020B0609030804020204" pitchFamily="49" charset="0"/>
              </a:rPr>
              <a:t> =</a:t>
            </a:r>
          </a:p>
          <a:p>
            <a:r>
              <a:rPr lang="en-US" sz="2000" dirty="0">
                <a:latin typeface="Menlo" panose="020B0609030804020204" pitchFamily="49" charset="0"/>
              </a:rPr>
              <a:t>      (WELL_FORMED(</a:t>
            </a:r>
            <a:r>
              <a:rPr lang="en-US" sz="2000" dirty="0" err="1">
                <a:latin typeface="Menlo" panose="020B0609030804020204" pitchFamily="49" charset="0"/>
              </a:rPr>
              <a:t>msg.TaskID</a:t>
            </a:r>
            <a:r>
              <a:rPr lang="en-US" sz="2000" dirty="0">
                <a:latin typeface="Menlo" panose="020B0609030804020204" pitchFamily="49" charset="0"/>
              </a:rPr>
              <a:t>))</a:t>
            </a:r>
          </a:p>
          <a:p>
            <a:r>
              <a:rPr lang="en-US" sz="2000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US" sz="2000" b="1" dirty="0">
                <a:latin typeface="Menlo" panose="020B0609030804020204" pitchFamily="49" charset="0"/>
              </a:rPr>
              <a:t>and</a:t>
            </a:r>
            <a:r>
              <a:rPr lang="en-US" sz="2000" dirty="0">
                <a:latin typeface="Menlo" panose="020B0609030804020204" pitchFamily="49" charset="0"/>
              </a:rPr>
              <a:t> (</a:t>
            </a:r>
            <a:r>
              <a:rPr lang="en-US" sz="2000" b="1" dirty="0" err="1">
                <a:latin typeface="Menlo" panose="020B0609030804020204" pitchFamily="49" charset="0"/>
              </a:rPr>
              <a:t>forall</a:t>
            </a:r>
            <a:r>
              <a:rPr lang="en-US" sz="2000" dirty="0">
                <a:latin typeface="Menlo" panose="020B0609030804020204" pitchFamily="49" charset="0"/>
              </a:rPr>
              <a:t> waypoint </a:t>
            </a:r>
            <a:r>
              <a:rPr lang="en-US" sz="2000" b="1" dirty="0">
                <a:latin typeface="Menlo" panose="020B0609030804020204" pitchFamily="49" charset="0"/>
              </a:rPr>
              <a:t>in</a:t>
            </a:r>
            <a:r>
              <a:rPr lang="en-US" sz="2000" dirty="0">
                <a:latin typeface="Menlo" panose="020B0609030804020204" pitchFamily="49" charset="0"/>
              </a:rPr>
              <a:t> </a:t>
            </a:r>
            <a:r>
              <a:rPr lang="en-US" sz="2000" dirty="0" err="1">
                <a:latin typeface="Menlo" panose="020B0609030804020204" pitchFamily="49" charset="0"/>
              </a:rPr>
              <a:t>msg.Waypoints</a:t>
            </a:r>
            <a:r>
              <a:rPr lang="en-US" sz="2000" dirty="0">
                <a:latin typeface="Menlo" panose="020B0609030804020204" pitchFamily="49" charset="0"/>
              </a:rPr>
              <a:t>, WELL_FORMED(waypoint));</a:t>
            </a:r>
            <a:endParaRPr lang="en-US" sz="200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7" name="Right Bracket 6">
            <a:extLst>
              <a:ext uri="{FF2B5EF4-FFF2-40B4-BE49-F238E27FC236}">
                <a16:creationId xmlns:a16="http://schemas.microsoft.com/office/drawing/2014/main" id="{0B8F0F22-8AA1-9744-835C-302A30A541A1}"/>
              </a:ext>
            </a:extLst>
          </p:cNvPr>
          <p:cNvSpPr/>
          <p:nvPr/>
        </p:nvSpPr>
        <p:spPr>
          <a:xfrm>
            <a:off x="6964567" y="2681323"/>
            <a:ext cx="247506" cy="1235834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2A66CD-DD63-D840-8747-56E6F2290593}"/>
              </a:ext>
            </a:extLst>
          </p:cNvPr>
          <p:cNvSpPr/>
          <p:nvPr/>
        </p:nvSpPr>
        <p:spPr>
          <a:xfrm>
            <a:off x="7437188" y="2791408"/>
            <a:ext cx="3274060" cy="1015663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Only pass to output </a:t>
            </a:r>
          </a:p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if well-formed</a:t>
            </a:r>
            <a:endParaRPr lang="en-US" sz="2800" b="1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052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29556-49D3-6E44-8C01-E31ECB93C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Monitor TO DETECT BAD INPUT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630F4C-A805-FC42-93CC-F07DB9E30F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01517C5A-21C8-4A78-AA4B-D0D5DD5ADE52}" type="slidenum">
              <a:rPr lang="en-US" smtClean="0">
                <a:solidFill>
                  <a:srgbClr val="000000"/>
                </a:solidFill>
              </a:rPr>
              <a:pPr algn="r"/>
              <a:t>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3E0E1C-3E8F-7C45-B7BF-23C90E9CA25B}"/>
              </a:ext>
            </a:extLst>
          </p:cNvPr>
          <p:cNvSpPr/>
          <p:nvPr/>
        </p:nvSpPr>
        <p:spPr>
          <a:xfrm>
            <a:off x="165100" y="1510596"/>
            <a:ext cx="11938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Menlo" panose="020B0609030804020204" pitchFamily="49" charset="0"/>
              </a:rPr>
              <a:t>eq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rsp</a:t>
            </a:r>
            <a:r>
              <a:rPr lang="en-US" dirty="0">
                <a:latin typeface="Menlo" panose="020B0609030804020204" pitchFamily="49" charset="0"/>
              </a:rPr>
              <a:t> : </a:t>
            </a:r>
            <a:r>
              <a:rPr lang="en-US" b="1" dirty="0">
                <a:latin typeface="Menlo" panose="020B0609030804020204" pitchFamily="49" charset="0"/>
              </a:rPr>
              <a:t>bool</a:t>
            </a:r>
            <a:r>
              <a:rPr lang="en-US" dirty="0">
                <a:latin typeface="Menlo" panose="020B0609030804020204" pitchFamily="49" charset="0"/>
              </a:rPr>
              <a:t> = </a:t>
            </a:r>
            <a:r>
              <a:rPr lang="en-US" dirty="0">
                <a:solidFill>
                  <a:srgbClr val="C586C0"/>
                </a:solidFill>
                <a:latin typeface="Menlo" panose="020B0609030804020204" pitchFamily="49" charset="0"/>
              </a:rPr>
              <a:t>event</a:t>
            </a:r>
            <a:r>
              <a:rPr lang="en-US" dirty="0">
                <a:latin typeface="Menlo" panose="020B0609030804020204" pitchFamily="49" charset="0"/>
              </a:rPr>
              <a:t>(Response);</a:t>
            </a:r>
          </a:p>
          <a:p>
            <a:r>
              <a:rPr lang="en-US" b="1" dirty="0">
                <a:latin typeface="Menlo" panose="020B0609030804020204" pitchFamily="49" charset="0"/>
              </a:rPr>
              <a:t>eq</a:t>
            </a:r>
            <a:r>
              <a:rPr lang="en-US" dirty="0">
                <a:latin typeface="Menlo" panose="020B0609030804020204" pitchFamily="49" charset="0"/>
              </a:rPr>
              <a:t> req : </a:t>
            </a:r>
            <a:r>
              <a:rPr lang="en-US" b="1" dirty="0">
                <a:latin typeface="Menlo" panose="020B0609030804020204" pitchFamily="49" charset="0"/>
              </a:rPr>
              <a:t>bool</a:t>
            </a:r>
            <a:r>
              <a:rPr lang="en-US" dirty="0">
                <a:latin typeface="Menlo" panose="020B0609030804020204" pitchFamily="49" charset="0"/>
              </a:rPr>
              <a:t> = </a:t>
            </a:r>
            <a:r>
              <a:rPr lang="en-US" dirty="0">
                <a:solidFill>
                  <a:srgbClr val="C586C0"/>
                </a:solidFill>
                <a:latin typeface="Menlo" panose="020B0609030804020204" pitchFamily="49" charset="0"/>
              </a:rPr>
              <a:t>event</a:t>
            </a:r>
            <a:r>
              <a:rPr lang="en-US" dirty="0">
                <a:latin typeface="Menlo" panose="020B0609030804020204" pitchFamily="49" charset="0"/>
              </a:rPr>
              <a:t>(Request);</a:t>
            </a:r>
          </a:p>
          <a:p>
            <a:endParaRPr lang="en-US" dirty="0">
              <a:latin typeface="Menlo" panose="020B0609030804020204" pitchFamily="49" charset="0"/>
            </a:endParaRPr>
          </a:p>
          <a:p>
            <a:r>
              <a:rPr lang="en-US" b="1" dirty="0">
                <a:latin typeface="Menlo" panose="020B0609030804020204" pitchFamily="49" charset="0"/>
              </a:rPr>
              <a:t>eq</a:t>
            </a:r>
            <a:r>
              <a:rPr lang="en-US" dirty="0">
                <a:latin typeface="Menlo" panose="020B0609030804020204" pitchFamily="49" charset="0"/>
              </a:rPr>
              <a:t> current : </a:t>
            </a:r>
            <a:r>
              <a:rPr lang="en-US" b="1" dirty="0">
                <a:latin typeface="Menlo" panose="020B0609030804020204" pitchFamily="49" charset="0"/>
              </a:rPr>
              <a:t>bool</a:t>
            </a:r>
            <a:r>
              <a:rPr lang="en-US" dirty="0">
                <a:latin typeface="Menlo" panose="020B0609030804020204" pitchFamily="49" charset="0"/>
              </a:rPr>
              <a:t> = (req = </a:t>
            </a:r>
            <a:r>
              <a:rPr lang="en-US" dirty="0" err="1">
                <a:latin typeface="Menlo" panose="020B0609030804020204" pitchFamily="49" charset="0"/>
              </a:rPr>
              <a:t>rsp</a:t>
            </a:r>
            <a:r>
              <a:rPr lang="en-US" dirty="0">
                <a:latin typeface="Menlo" panose="020B0609030804020204" pitchFamily="49" charset="0"/>
              </a:rPr>
              <a:t>);</a:t>
            </a:r>
          </a:p>
          <a:p>
            <a:r>
              <a:rPr lang="en-US" b="1" dirty="0">
                <a:latin typeface="Menlo" panose="020B0609030804020204" pitchFamily="49" charset="0"/>
              </a:rPr>
              <a:t>eq</a:t>
            </a:r>
            <a:r>
              <a:rPr lang="en-US" dirty="0">
                <a:latin typeface="Menlo" panose="020B0609030804020204" pitchFamily="49" charset="0"/>
              </a:rPr>
              <a:t> previous : </a:t>
            </a:r>
            <a:r>
              <a:rPr lang="en-US" b="1" dirty="0">
                <a:latin typeface="Menlo" panose="020B0609030804020204" pitchFamily="49" charset="0"/>
              </a:rPr>
              <a:t>bool</a:t>
            </a:r>
            <a:r>
              <a:rPr lang="en-US" dirty="0">
                <a:latin typeface="Menlo" panose="020B0609030804020204" pitchFamily="49" charset="0"/>
              </a:rPr>
              <a:t> = (req </a:t>
            </a:r>
            <a:r>
              <a:rPr lang="en-US" b="1" dirty="0">
                <a:latin typeface="Menlo" panose="020B0609030804020204" pitchFamily="49" charset="0"/>
              </a:rPr>
              <a:t>and not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rsp</a:t>
            </a:r>
            <a:r>
              <a:rPr lang="en-US" dirty="0">
                <a:latin typeface="Menlo" panose="020B0609030804020204" pitchFamily="49" charset="0"/>
              </a:rPr>
              <a:t>) </a:t>
            </a:r>
            <a:r>
              <a:rPr lang="en-US" b="1" dirty="0">
                <a:latin typeface="Menlo" panose="020B0609030804020204" pitchFamily="49" charset="0"/>
              </a:rPr>
              <a:t>-&gt;</a:t>
            </a:r>
            <a:r>
              <a:rPr lang="en-US" dirty="0">
                <a:latin typeface="Menlo" panose="020B0609030804020204" pitchFamily="49" charset="0"/>
              </a:rPr>
              <a:t> </a:t>
            </a:r>
          </a:p>
          <a:p>
            <a:r>
              <a:rPr lang="en-US" b="1" dirty="0">
                <a:latin typeface="Menlo" panose="020B0609030804020204" pitchFamily="49" charset="0"/>
              </a:rPr>
              <a:t>  pre</a:t>
            </a:r>
            <a:r>
              <a:rPr lang="en-US" dirty="0">
                <a:latin typeface="Menlo" panose="020B0609030804020204" pitchFamily="49" charset="0"/>
              </a:rPr>
              <a:t>(req </a:t>
            </a:r>
            <a:r>
              <a:rPr lang="en-US" b="1" dirty="0">
                <a:latin typeface="Menlo" panose="020B0609030804020204" pitchFamily="49" charset="0"/>
              </a:rPr>
              <a:t>and not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rsp</a:t>
            </a:r>
            <a:r>
              <a:rPr lang="en-US" dirty="0">
                <a:latin typeface="Menlo" panose="020B0609030804020204" pitchFamily="49" charset="0"/>
              </a:rPr>
              <a:t>) </a:t>
            </a:r>
            <a:r>
              <a:rPr lang="en-US" b="1" dirty="0">
                <a:latin typeface="Menlo" panose="020B0609030804020204" pitchFamily="49" charset="0"/>
              </a:rPr>
              <a:t>and</a:t>
            </a:r>
            <a:r>
              <a:rPr lang="en-US" dirty="0">
                <a:latin typeface="Menlo" panose="020B0609030804020204" pitchFamily="49" charset="0"/>
              </a:rPr>
              <a:t> (</a:t>
            </a:r>
            <a:r>
              <a:rPr lang="en-US" b="1" dirty="0">
                <a:latin typeface="Menlo" panose="020B0609030804020204" pitchFamily="49" charset="0"/>
              </a:rPr>
              <a:t>not</a:t>
            </a:r>
            <a:r>
              <a:rPr lang="en-US" dirty="0">
                <a:latin typeface="Menlo" panose="020B0609030804020204" pitchFamily="49" charset="0"/>
              </a:rPr>
              <a:t> req </a:t>
            </a:r>
            <a:r>
              <a:rPr lang="en-US" b="1" dirty="0">
                <a:latin typeface="Menlo" panose="020B0609030804020204" pitchFamily="49" charset="0"/>
              </a:rPr>
              <a:t>and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rsp</a:t>
            </a:r>
            <a:r>
              <a:rPr lang="en-US" dirty="0">
                <a:latin typeface="Menlo" panose="020B0609030804020204" pitchFamily="49" charset="0"/>
              </a:rPr>
              <a:t>);</a:t>
            </a:r>
          </a:p>
          <a:p>
            <a:r>
              <a:rPr lang="en-US" b="1" dirty="0">
                <a:latin typeface="Menlo" panose="020B0609030804020204" pitchFamily="49" charset="0"/>
              </a:rPr>
              <a:t>eq</a:t>
            </a:r>
            <a:r>
              <a:rPr lang="en-US" dirty="0">
                <a:latin typeface="Menlo" panose="020B0609030804020204" pitchFamily="49" charset="0"/>
              </a:rPr>
              <a:t> policy : </a:t>
            </a:r>
            <a:r>
              <a:rPr lang="en-US" b="1" dirty="0">
                <a:latin typeface="Menlo" panose="020B0609030804020204" pitchFamily="49" charset="0"/>
              </a:rPr>
              <a:t>bool</a:t>
            </a:r>
            <a:r>
              <a:rPr lang="en-US" dirty="0">
                <a:latin typeface="Menlo" panose="020B0609030804020204" pitchFamily="49" charset="0"/>
              </a:rPr>
              <a:t> = current </a:t>
            </a:r>
            <a:r>
              <a:rPr lang="en-US" b="1" dirty="0">
                <a:latin typeface="Menlo" panose="020B0609030804020204" pitchFamily="49" charset="0"/>
              </a:rPr>
              <a:t>or</a:t>
            </a:r>
            <a:r>
              <a:rPr lang="en-US" dirty="0">
                <a:latin typeface="Menlo" panose="020B0609030804020204" pitchFamily="49" charset="0"/>
              </a:rPr>
              <a:t> previous;</a:t>
            </a:r>
          </a:p>
          <a:p>
            <a:endParaRPr lang="en-US" b="1" dirty="0">
              <a:latin typeface="Menlo" panose="020B0609030804020204" pitchFamily="49" charset="0"/>
            </a:endParaRPr>
          </a:p>
          <a:p>
            <a:r>
              <a:rPr lang="en-US" b="1" dirty="0">
                <a:latin typeface="Menlo" panose="020B0609030804020204" pitchFamily="49" charset="0"/>
              </a:rPr>
              <a:t>eq</a:t>
            </a:r>
            <a:r>
              <a:rPr lang="en-US" dirty="0">
                <a:latin typeface="Menlo" panose="020B0609030804020204" pitchFamily="49" charset="0"/>
              </a:rPr>
              <a:t> alert : </a:t>
            </a:r>
            <a:r>
              <a:rPr lang="en-US" b="1" dirty="0">
                <a:latin typeface="Menlo" panose="020B0609030804020204" pitchFamily="49" charset="0"/>
              </a:rPr>
              <a:t>bool</a:t>
            </a:r>
            <a:r>
              <a:rPr lang="en-US" dirty="0">
                <a:latin typeface="Menlo" panose="020B0609030804020204" pitchFamily="49" charset="0"/>
              </a:rPr>
              <a:t> = (</a:t>
            </a:r>
            <a:r>
              <a:rPr lang="en-US" b="1" dirty="0">
                <a:latin typeface="Menlo" panose="020B0609030804020204" pitchFamily="49" charset="0"/>
              </a:rPr>
              <a:t>not</a:t>
            </a:r>
            <a:r>
              <a:rPr lang="en-US" dirty="0">
                <a:latin typeface="Menlo" panose="020B0609030804020204" pitchFamily="49" charset="0"/>
              </a:rPr>
              <a:t> policy) -&gt; ((</a:t>
            </a:r>
            <a:r>
              <a:rPr lang="en-US" dirty="0" err="1">
                <a:latin typeface="Menlo" panose="020B0609030804020204" pitchFamily="49" charset="0"/>
              </a:rPr>
              <a:t>is_latched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latin typeface="Menlo" panose="020B0609030804020204" pitchFamily="49" charset="0"/>
              </a:rPr>
              <a:t>and</a:t>
            </a:r>
            <a:r>
              <a:rPr lang="en-US" dirty="0">
                <a:latin typeface="Menlo" panose="020B0609030804020204" pitchFamily="49" charset="0"/>
              </a:rPr>
              <a:t> pre(alert)) </a:t>
            </a:r>
            <a:r>
              <a:rPr lang="en-US" b="1" dirty="0">
                <a:latin typeface="Menlo" panose="020B0609030804020204" pitchFamily="49" charset="0"/>
              </a:rPr>
              <a:t>or not</a:t>
            </a:r>
            <a:r>
              <a:rPr lang="en-US" dirty="0">
                <a:latin typeface="Menlo" panose="020B0609030804020204" pitchFamily="49" charset="0"/>
              </a:rPr>
              <a:t> policy);</a:t>
            </a:r>
          </a:p>
          <a:p>
            <a:endParaRPr lang="en-US" dirty="0">
              <a:latin typeface="Menlo" panose="020B0609030804020204" pitchFamily="49" charset="0"/>
            </a:endParaRPr>
          </a:p>
          <a:p>
            <a:r>
              <a:rPr lang="en-US" b="1" dirty="0">
                <a:latin typeface="Menlo" panose="020B0609030804020204" pitchFamily="49" charset="0"/>
              </a:rPr>
              <a:t>guarantee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Monitor_Alert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CE9178"/>
                </a:solidFill>
                <a:latin typeface="Menlo" panose="020B0609030804020204" pitchFamily="49" charset="0"/>
              </a:rPr>
              <a:t>"Alert port tracks alert variable"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C586C0"/>
                </a:solidFill>
                <a:latin typeface="Menlo" panose="020B0609030804020204" pitchFamily="49" charset="0"/>
              </a:rPr>
              <a:t>event</a:t>
            </a:r>
            <a:r>
              <a:rPr lang="en-US" dirty="0">
                <a:latin typeface="Menlo" panose="020B0609030804020204" pitchFamily="49" charset="0"/>
              </a:rPr>
              <a:t>(Alert) = alert;</a:t>
            </a:r>
          </a:p>
          <a:p>
            <a:r>
              <a:rPr lang="en-US" b="1" dirty="0">
                <a:latin typeface="Menlo" panose="020B0609030804020204" pitchFamily="49" charset="0"/>
              </a:rPr>
              <a:t>guarantee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Monitor_Output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CE9178"/>
                </a:solidFill>
                <a:latin typeface="Menlo" panose="020B0609030804020204" pitchFamily="49" charset="0"/>
              </a:rPr>
              <a:t>"Output if not alerted"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</a:rPr>
              <a:t>:</a:t>
            </a:r>
          </a:p>
          <a:p>
            <a:r>
              <a:rPr lang="en-US" dirty="0">
                <a:latin typeface="Menlo" panose="020B0609030804020204" pitchFamily="49" charset="0"/>
              </a:rPr>
              <a:t>  </a:t>
            </a:r>
            <a:r>
              <a:rPr lang="en-US" b="1" dirty="0">
                <a:latin typeface="Menlo" panose="020B0609030804020204" pitchFamily="49" charset="0"/>
              </a:rPr>
              <a:t>if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latin typeface="Menlo" panose="020B0609030804020204" pitchFamily="49" charset="0"/>
              </a:rPr>
              <a:t>not </a:t>
            </a:r>
            <a:r>
              <a:rPr lang="en-US" dirty="0">
                <a:latin typeface="Menlo" panose="020B0609030804020204" pitchFamily="49" charset="0"/>
              </a:rPr>
              <a:t>alert </a:t>
            </a:r>
            <a:r>
              <a:rPr lang="en-US" b="1" dirty="0">
                <a:latin typeface="Menlo" panose="020B0609030804020204" pitchFamily="49" charset="0"/>
              </a:rPr>
              <a:t>and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Menlo" panose="020B0609030804020204" pitchFamily="49" charset="0"/>
              </a:rPr>
              <a:t>event</a:t>
            </a:r>
            <a:r>
              <a:rPr lang="en-US" dirty="0">
                <a:latin typeface="Menlo" panose="020B0609030804020204" pitchFamily="49" charset="0"/>
              </a:rPr>
              <a:t>(Response) </a:t>
            </a:r>
            <a:r>
              <a:rPr lang="en-US" b="1" dirty="0">
                <a:latin typeface="Menlo" panose="020B0609030804020204" pitchFamily="49" charset="0"/>
              </a:rPr>
              <a:t>then</a:t>
            </a:r>
          </a:p>
          <a:p>
            <a:r>
              <a:rPr lang="en-US" dirty="0">
                <a:solidFill>
                  <a:srgbClr val="C586C0"/>
                </a:solidFill>
                <a:latin typeface="Menlo" panose="020B0609030804020204" pitchFamily="49" charset="0"/>
              </a:rPr>
              <a:t>    event</a:t>
            </a:r>
            <a:r>
              <a:rPr lang="en-US" dirty="0">
                <a:latin typeface="Menlo" panose="020B0609030804020204" pitchFamily="49" charset="0"/>
              </a:rPr>
              <a:t>(Output) </a:t>
            </a:r>
            <a:r>
              <a:rPr lang="en-US" b="1" dirty="0">
                <a:latin typeface="Menlo" panose="020B0609030804020204" pitchFamily="49" charset="0"/>
              </a:rPr>
              <a:t>and</a:t>
            </a:r>
            <a:r>
              <a:rPr lang="en-US" dirty="0">
                <a:latin typeface="Menlo" panose="020B0609030804020204" pitchFamily="49" charset="0"/>
              </a:rPr>
              <a:t> (Output = Response)</a:t>
            </a:r>
          </a:p>
          <a:p>
            <a:r>
              <a:rPr lang="en-US" dirty="0">
                <a:latin typeface="Menlo" panose="020B0609030804020204" pitchFamily="49" charset="0"/>
              </a:rPr>
              <a:t>  </a:t>
            </a:r>
            <a:r>
              <a:rPr lang="en-US" b="1" dirty="0">
                <a:latin typeface="Menlo" panose="020B0609030804020204" pitchFamily="49" charset="0"/>
              </a:rPr>
              <a:t>else</a:t>
            </a:r>
          </a:p>
          <a:p>
            <a:r>
              <a:rPr lang="en-US" dirty="0">
                <a:latin typeface="Menlo" panose="020B0609030804020204" pitchFamily="49" charset="0"/>
              </a:rPr>
              <a:t>    </a:t>
            </a:r>
            <a:r>
              <a:rPr lang="en-US" b="1" dirty="0">
                <a:latin typeface="Menlo" panose="020B0609030804020204" pitchFamily="49" charset="0"/>
              </a:rPr>
              <a:t>not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Menlo" panose="020B0609030804020204" pitchFamily="49" charset="0"/>
              </a:rPr>
              <a:t>event</a:t>
            </a:r>
            <a:r>
              <a:rPr lang="en-US" dirty="0">
                <a:latin typeface="Menlo" panose="020B0609030804020204" pitchFamily="49" charset="0"/>
              </a:rPr>
              <a:t>(Output);</a:t>
            </a:r>
            <a:endParaRPr lang="en-US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619673F2-AB74-5B4D-BFF7-A8B420CE4781}"/>
              </a:ext>
            </a:extLst>
          </p:cNvPr>
          <p:cNvSpPr/>
          <p:nvPr/>
        </p:nvSpPr>
        <p:spPr>
          <a:xfrm>
            <a:off x="5886594" y="4872072"/>
            <a:ext cx="247506" cy="1162839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258652-D5A2-5C4C-BA1B-A3D93D2121F8}"/>
              </a:ext>
            </a:extLst>
          </p:cNvPr>
          <p:cNvSpPr/>
          <p:nvPr/>
        </p:nvSpPr>
        <p:spPr>
          <a:xfrm>
            <a:off x="6375400" y="4982158"/>
            <a:ext cx="3274060" cy="1015663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Only pass to output </a:t>
            </a:r>
          </a:p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if no </a:t>
            </a:r>
            <a:r>
              <a:rPr lang="en-US" sz="2800" i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alert</a:t>
            </a:r>
            <a:endParaRPr lang="en-US" sz="2800" b="1" i="1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Right Bracket 6">
            <a:extLst>
              <a:ext uri="{FF2B5EF4-FFF2-40B4-BE49-F238E27FC236}">
                <a16:creationId xmlns:a16="http://schemas.microsoft.com/office/drawing/2014/main" id="{C8229E51-A9BF-1145-B84A-E562AEA3369C}"/>
              </a:ext>
            </a:extLst>
          </p:cNvPr>
          <p:cNvSpPr/>
          <p:nvPr/>
        </p:nvSpPr>
        <p:spPr>
          <a:xfrm>
            <a:off x="6267594" y="2357472"/>
            <a:ext cx="247506" cy="1162839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72B314-E1FF-6241-BC56-B94A1315F8E4}"/>
              </a:ext>
            </a:extLst>
          </p:cNvPr>
          <p:cNvSpPr/>
          <p:nvPr/>
        </p:nvSpPr>
        <p:spPr>
          <a:xfrm>
            <a:off x="6756400" y="2467558"/>
            <a:ext cx="5270500" cy="1015663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Every </a:t>
            </a:r>
            <a:r>
              <a:rPr lang="en-US" sz="2800" i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req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has </a:t>
            </a:r>
            <a:r>
              <a:rPr lang="en-US" sz="2800" i="1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rsp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and </a:t>
            </a:r>
          </a:p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 or 1 step between </a:t>
            </a:r>
            <a:r>
              <a:rPr lang="en-US" sz="2800" i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req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and </a:t>
            </a:r>
            <a:r>
              <a:rPr lang="en-US" sz="2800" i="1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rsp</a:t>
            </a:r>
            <a:endParaRPr lang="en-US" sz="2800" i="1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3838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96D78-D3AB-B448-86E0-8FBE0E0C8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AGREE Analysis of HARDENED Design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02EFE2-F405-944C-BA1E-1B69008AD5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01517C5A-21C8-4A78-AA4B-D0D5DD5ADE52}" type="slidenum">
              <a:rPr lang="en-US" smtClean="0">
                <a:solidFill>
                  <a:srgbClr val="000000"/>
                </a:solidFill>
              </a:rPr>
              <a:pPr algn="r"/>
              <a:t>12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E2312F-DBBB-3747-8CF7-678BC4E2D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1447800"/>
            <a:ext cx="10236200" cy="3962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7EB7D54-89D1-FD46-939E-90C39C41D9B7}"/>
              </a:ext>
            </a:extLst>
          </p:cNvPr>
          <p:cNvSpPr/>
          <p:nvPr/>
        </p:nvSpPr>
        <p:spPr>
          <a:xfrm>
            <a:off x="819090" y="5632673"/>
            <a:ext cx="10553820" cy="523220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pPr algn="ctr"/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Contract composition ensures system guarantees</a:t>
            </a:r>
            <a:endParaRPr lang="en-US" sz="28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8143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ED4C4-62A0-E14B-9E6F-232B78847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AGREE Semantic Embedding IN HOL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1F6974-F293-0D43-83BC-55786977D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01517C5A-21C8-4A78-AA4B-D0D5DD5ADE52}" type="slidenum">
              <a:rPr lang="en-US" smtClean="0">
                <a:solidFill>
                  <a:srgbClr val="000000"/>
                </a:solidFill>
              </a:rPr>
              <a:pPr algn="r"/>
              <a:t>13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67F0442-26FB-8043-855F-C5D177067AC5}"/>
              </a:ext>
            </a:extLst>
          </p:cNvPr>
          <p:cNvSpPr/>
          <p:nvPr/>
        </p:nvSpPr>
        <p:spPr>
          <a:xfrm>
            <a:off x="3865576" y="1809591"/>
            <a:ext cx="3727450" cy="163830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enlo-Regular" panose="020B0609030804020204" pitchFamily="49" charset="0"/>
              </a:rPr>
              <a:t>Component</a:t>
            </a:r>
          </a:p>
          <a:p>
            <a:pPr algn="ctr"/>
            <a:endParaRPr lang="en-US" dirty="0">
              <a:latin typeface="Menlo-Regular" panose="020B0609030804020204" pitchFamily="49" charset="0"/>
            </a:endParaRPr>
          </a:p>
          <a:p>
            <a:r>
              <a:rPr lang="en-US" dirty="0">
                <a:latin typeface="Menlo-Regular" panose="020B0609030804020204" pitchFamily="49" charset="0"/>
              </a:rPr>
              <a:t>Assumes    = [a</a:t>
            </a:r>
            <a:r>
              <a:rPr lang="en-US" baseline="-25000" dirty="0">
                <a:latin typeface="Menlo-Regular" panose="020B0609030804020204" pitchFamily="49" charset="0"/>
              </a:rPr>
              <a:t>0</a:t>
            </a:r>
            <a:r>
              <a:rPr lang="en-US" dirty="0">
                <a:latin typeface="Menlo-Regular" panose="020B0609030804020204" pitchFamily="49" charset="0"/>
              </a:rPr>
              <a:t>, a</a:t>
            </a:r>
            <a:r>
              <a:rPr lang="en-US" baseline="-25000" dirty="0">
                <a:latin typeface="Menlo-Regular" panose="020B0609030804020204" pitchFamily="49" charset="0"/>
              </a:rPr>
              <a:t>1</a:t>
            </a:r>
            <a:r>
              <a:rPr lang="en-US" dirty="0">
                <a:latin typeface="Menlo-Regular" panose="020B0609030804020204" pitchFamily="49" charset="0"/>
              </a:rPr>
              <a:t>, …]</a:t>
            </a:r>
          </a:p>
          <a:p>
            <a:r>
              <a:rPr lang="en-US" dirty="0">
                <a:latin typeface="Menlo-Regular" panose="020B0609030804020204" pitchFamily="49" charset="0"/>
              </a:rPr>
              <a:t>Variables  = [v</a:t>
            </a:r>
            <a:r>
              <a:rPr lang="en-US" baseline="-25000" dirty="0">
                <a:latin typeface="Menlo-Regular" panose="020B0609030804020204" pitchFamily="49" charset="0"/>
              </a:rPr>
              <a:t>0</a:t>
            </a:r>
            <a:r>
              <a:rPr lang="en-US" dirty="0">
                <a:latin typeface="Menlo-Regular" panose="020B0609030804020204" pitchFamily="49" charset="0"/>
              </a:rPr>
              <a:t>, v</a:t>
            </a:r>
            <a:r>
              <a:rPr lang="en-US" baseline="-25000" dirty="0">
                <a:latin typeface="Menlo-Regular" panose="020B0609030804020204" pitchFamily="49" charset="0"/>
              </a:rPr>
              <a:t>1</a:t>
            </a:r>
            <a:r>
              <a:rPr lang="en-US" dirty="0">
                <a:latin typeface="Menlo-Regular" panose="020B0609030804020204" pitchFamily="49" charset="0"/>
              </a:rPr>
              <a:t>, …]</a:t>
            </a:r>
          </a:p>
          <a:p>
            <a:r>
              <a:rPr lang="en-US" dirty="0">
                <a:latin typeface="Menlo-Regular" panose="020B0609030804020204" pitchFamily="49" charset="0"/>
              </a:rPr>
              <a:t>Guarantees = [g</a:t>
            </a:r>
            <a:r>
              <a:rPr lang="en-US" baseline="-25000" dirty="0">
                <a:latin typeface="Menlo-Regular" panose="020B0609030804020204" pitchFamily="49" charset="0"/>
              </a:rPr>
              <a:t>0</a:t>
            </a:r>
            <a:r>
              <a:rPr lang="en-US" dirty="0">
                <a:latin typeface="Menlo-Regular" panose="020B0609030804020204" pitchFamily="49" charset="0"/>
              </a:rPr>
              <a:t>, g</a:t>
            </a:r>
            <a:r>
              <a:rPr lang="en-US" baseline="-25000" dirty="0">
                <a:latin typeface="Menlo-Regular" panose="020B0609030804020204" pitchFamily="49" charset="0"/>
              </a:rPr>
              <a:t>1</a:t>
            </a:r>
            <a:r>
              <a:rPr lang="en-US" dirty="0">
                <a:latin typeface="Menlo-Regular" panose="020B0609030804020204" pitchFamily="49" charset="0"/>
              </a:rPr>
              <a:t>, …]</a:t>
            </a:r>
            <a:endParaRPr lang="en-US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ACD41DF-A349-6E48-978C-BE991DECAF8D}"/>
              </a:ext>
            </a:extLst>
          </p:cNvPr>
          <p:cNvSpPr/>
          <p:nvPr/>
        </p:nvSpPr>
        <p:spPr>
          <a:xfrm>
            <a:off x="1966926" y="2274728"/>
            <a:ext cx="1822450" cy="708025"/>
          </a:xfrm>
          <a:prstGeom prst="right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</a:t>
            </a:r>
            <a:r>
              <a:rPr lang="en-US" baseline="-25000" dirty="0"/>
              <a:t>0</a:t>
            </a:r>
            <a:r>
              <a:rPr lang="en-US" dirty="0"/>
              <a:t>, i</a:t>
            </a:r>
            <a:r>
              <a:rPr lang="en-US" baseline="-25000" dirty="0"/>
              <a:t>1</a:t>
            </a:r>
            <a:r>
              <a:rPr lang="en-US" dirty="0"/>
              <a:t>, i</a:t>
            </a:r>
            <a:r>
              <a:rPr lang="en-US" baseline="-25000" dirty="0"/>
              <a:t>2</a:t>
            </a:r>
            <a:r>
              <a:rPr lang="en-US" dirty="0"/>
              <a:t>, …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C85747E9-F9E6-3546-AE94-67AB49D104A4}"/>
              </a:ext>
            </a:extLst>
          </p:cNvPr>
          <p:cNvSpPr/>
          <p:nvPr/>
        </p:nvSpPr>
        <p:spPr>
          <a:xfrm>
            <a:off x="7669226" y="2274727"/>
            <a:ext cx="1822450" cy="708025"/>
          </a:xfrm>
          <a:prstGeom prst="right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r>
              <a:rPr lang="en-US" baseline="-25000" dirty="0"/>
              <a:t>0</a:t>
            </a:r>
            <a:r>
              <a:rPr lang="en-US" dirty="0"/>
              <a:t>, o</a:t>
            </a:r>
            <a:r>
              <a:rPr lang="en-US" baseline="-25000" dirty="0"/>
              <a:t>1</a:t>
            </a:r>
            <a:r>
              <a:rPr lang="en-US" dirty="0"/>
              <a:t>, o</a:t>
            </a:r>
            <a:r>
              <a:rPr lang="en-US" baseline="-25000" dirty="0"/>
              <a:t>2</a:t>
            </a:r>
            <a:r>
              <a:rPr lang="en-US" dirty="0"/>
              <a:t>, 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31CF71-CCD4-C846-BB33-7B5D11E85D60}"/>
              </a:ext>
            </a:extLst>
          </p:cNvPr>
          <p:cNvSpPr/>
          <p:nvPr/>
        </p:nvSpPr>
        <p:spPr>
          <a:xfrm>
            <a:off x="1503768" y="3875248"/>
            <a:ext cx="8451066" cy="980759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r>
              <a:rPr lang="en-US" sz="2800" dirty="0">
                <a:ln w="0"/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For any input stream meeting assumes, HOL proves </a:t>
            </a:r>
          </a:p>
          <a:p>
            <a:r>
              <a:rPr lang="en-US" sz="2800" dirty="0">
                <a:ln w="0"/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guarantees </a:t>
            </a:r>
            <a:r>
              <a:rPr lang="en-US" sz="28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invariant</a:t>
            </a:r>
            <a:r>
              <a:rPr lang="en-US" sz="2800" dirty="0">
                <a:ln w="0"/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on computed output stream</a:t>
            </a:r>
          </a:p>
          <a:p>
            <a:endParaRPr lang="en-US" sz="2800" dirty="0">
              <a:ln w="0"/>
              <a:solidFill>
                <a:schemeClr val="accent3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0E2F0A-7E1F-A447-BFAC-89D6186CA746}"/>
              </a:ext>
            </a:extLst>
          </p:cNvPr>
          <p:cNvSpPr/>
          <p:nvPr/>
        </p:nvSpPr>
        <p:spPr>
          <a:xfrm>
            <a:off x="1766879" y="5283364"/>
            <a:ext cx="8658241" cy="523220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pPr algn="ctr"/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Component proof confirms </a:t>
            </a:r>
            <a:r>
              <a:rPr lang="en-US" sz="28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AGREE 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 verification</a:t>
            </a:r>
          </a:p>
        </p:txBody>
      </p:sp>
    </p:spTree>
    <p:extLst>
      <p:ext uri="{BB962C8B-B14F-4D97-AF65-F5344CB8AC3E}">
        <p14:creationId xmlns:p14="http://schemas.microsoft.com/office/powerpoint/2010/main" val="316553001"/>
      </p:ext>
    </p:extLst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32DBD-A552-864E-B808-737E9888B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SPLAT Synthesis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1A3BEF-266F-574D-BC53-0FA5101292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01517C5A-21C8-4A78-AA4B-D0D5DD5ADE52}" type="slidenum">
              <a:rPr lang="en-US" smtClean="0">
                <a:solidFill>
                  <a:srgbClr val="000000"/>
                </a:solidFill>
              </a:rPr>
              <a:pPr algn="r"/>
              <a:t>14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BF0ABA9-3057-F64D-BF33-71782743AB76}"/>
              </a:ext>
            </a:extLst>
          </p:cNvPr>
          <p:cNvSpPr/>
          <p:nvPr/>
        </p:nvSpPr>
        <p:spPr>
          <a:xfrm>
            <a:off x="1109676" y="1720850"/>
            <a:ext cx="3727450" cy="163830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enlo-Regular" panose="020B0609030804020204" pitchFamily="49" charset="0"/>
              </a:rPr>
              <a:t>Component</a:t>
            </a:r>
          </a:p>
          <a:p>
            <a:pPr algn="ctr"/>
            <a:endParaRPr lang="en-US" dirty="0">
              <a:latin typeface="Menlo-Regular" panose="020B0609030804020204" pitchFamily="49" charset="0"/>
            </a:endParaRPr>
          </a:p>
          <a:p>
            <a:r>
              <a:rPr lang="en-US" dirty="0">
                <a:latin typeface="Menlo-Regular" panose="020B0609030804020204" pitchFamily="49" charset="0"/>
              </a:rPr>
              <a:t>Assumes    = [a</a:t>
            </a:r>
            <a:r>
              <a:rPr lang="en-US" baseline="-25000" dirty="0">
                <a:latin typeface="Menlo-Regular" panose="020B0609030804020204" pitchFamily="49" charset="0"/>
              </a:rPr>
              <a:t>0</a:t>
            </a:r>
            <a:r>
              <a:rPr lang="en-US" dirty="0">
                <a:latin typeface="Menlo-Regular" panose="020B0609030804020204" pitchFamily="49" charset="0"/>
              </a:rPr>
              <a:t>, a</a:t>
            </a:r>
            <a:r>
              <a:rPr lang="en-US" baseline="-25000" dirty="0">
                <a:latin typeface="Menlo-Regular" panose="020B0609030804020204" pitchFamily="49" charset="0"/>
              </a:rPr>
              <a:t>1</a:t>
            </a:r>
            <a:r>
              <a:rPr lang="en-US" dirty="0">
                <a:latin typeface="Menlo-Regular" panose="020B0609030804020204" pitchFamily="49" charset="0"/>
              </a:rPr>
              <a:t>, …]</a:t>
            </a:r>
          </a:p>
          <a:p>
            <a:r>
              <a:rPr lang="en-US" dirty="0">
                <a:latin typeface="Menlo-Regular" panose="020B0609030804020204" pitchFamily="49" charset="0"/>
              </a:rPr>
              <a:t>Variables  = [v</a:t>
            </a:r>
            <a:r>
              <a:rPr lang="en-US" baseline="-25000" dirty="0">
                <a:latin typeface="Menlo-Regular" panose="020B0609030804020204" pitchFamily="49" charset="0"/>
              </a:rPr>
              <a:t>0</a:t>
            </a:r>
            <a:r>
              <a:rPr lang="en-US" dirty="0">
                <a:latin typeface="Menlo-Regular" panose="020B0609030804020204" pitchFamily="49" charset="0"/>
              </a:rPr>
              <a:t>, v</a:t>
            </a:r>
            <a:r>
              <a:rPr lang="en-US" baseline="-25000" dirty="0">
                <a:latin typeface="Menlo-Regular" panose="020B0609030804020204" pitchFamily="49" charset="0"/>
              </a:rPr>
              <a:t>1</a:t>
            </a:r>
            <a:r>
              <a:rPr lang="en-US" dirty="0">
                <a:latin typeface="Menlo-Regular" panose="020B0609030804020204" pitchFamily="49" charset="0"/>
              </a:rPr>
              <a:t>, …]</a:t>
            </a:r>
          </a:p>
          <a:p>
            <a:r>
              <a:rPr lang="en-US" dirty="0">
                <a:latin typeface="Menlo-Regular" panose="020B0609030804020204" pitchFamily="49" charset="0"/>
              </a:rPr>
              <a:t>Guarantees = [g</a:t>
            </a:r>
            <a:r>
              <a:rPr lang="en-US" baseline="-25000" dirty="0">
                <a:latin typeface="Menlo-Regular" panose="020B0609030804020204" pitchFamily="49" charset="0"/>
              </a:rPr>
              <a:t>0</a:t>
            </a:r>
            <a:r>
              <a:rPr lang="en-US" dirty="0">
                <a:latin typeface="Menlo-Regular" panose="020B0609030804020204" pitchFamily="49" charset="0"/>
              </a:rPr>
              <a:t>, g</a:t>
            </a:r>
            <a:r>
              <a:rPr lang="en-US" baseline="-25000" dirty="0">
                <a:latin typeface="Menlo-Regular" panose="020B0609030804020204" pitchFamily="49" charset="0"/>
              </a:rPr>
              <a:t>1</a:t>
            </a:r>
            <a:r>
              <a:rPr lang="en-US" dirty="0">
                <a:latin typeface="Menlo-Regular" panose="020B0609030804020204" pitchFamily="49" charset="0"/>
              </a:rPr>
              <a:t>, …]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43502D4-1B96-EA4C-BB9A-32A739EF627C}"/>
              </a:ext>
            </a:extLst>
          </p:cNvPr>
          <p:cNvSpPr/>
          <p:nvPr/>
        </p:nvSpPr>
        <p:spPr>
          <a:xfrm>
            <a:off x="7150889" y="1720850"/>
            <a:ext cx="3836974" cy="1638300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CakeML</a:t>
            </a:r>
            <a:endParaRPr lang="en-US" sz="2000" dirty="0"/>
          </a:p>
          <a:p>
            <a:pPr algn="ctr"/>
            <a:endParaRPr lang="en-US" sz="2000" dirty="0"/>
          </a:p>
          <a:p>
            <a:r>
              <a:rPr lang="en-US" sz="2000" dirty="0" err="1"/>
              <a:t>stepFn</a:t>
            </a:r>
            <a:r>
              <a:rPr lang="en-US" sz="2000" dirty="0"/>
              <a:t> : input × </a:t>
            </a:r>
            <a:r>
              <a:rPr lang="en-US" sz="2000" dirty="0" err="1"/>
              <a:t>stateVars</a:t>
            </a:r>
            <a:r>
              <a:rPr lang="en-US" sz="2000" dirty="0"/>
              <a:t> →</a:t>
            </a:r>
          </a:p>
          <a:p>
            <a:r>
              <a:rPr lang="en-US" sz="2000" dirty="0"/>
              <a:t>              </a:t>
            </a:r>
            <a:r>
              <a:rPr lang="en-US" sz="2000" dirty="0" err="1"/>
              <a:t>stateVars</a:t>
            </a:r>
            <a:r>
              <a:rPr lang="en-US" sz="2000" dirty="0"/>
              <a:t> × output 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0DE081C-DF20-8C4D-B16C-1E896932B10A}"/>
              </a:ext>
            </a:extLst>
          </p:cNvPr>
          <p:cNvSpPr/>
          <p:nvPr/>
        </p:nvSpPr>
        <p:spPr>
          <a:xfrm>
            <a:off x="5270500" y="2108200"/>
            <a:ext cx="1600200" cy="863600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Transform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771972-E676-4F49-8921-771E7B78B55F}"/>
              </a:ext>
            </a:extLst>
          </p:cNvPr>
          <p:cNvSpPr/>
          <p:nvPr/>
        </p:nvSpPr>
        <p:spPr>
          <a:xfrm>
            <a:off x="2365573" y="3799610"/>
            <a:ext cx="7460852" cy="569670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pPr algn="ctr"/>
            <a:r>
              <a:rPr lang="en-US" sz="2800" b="1" dirty="0">
                <a:ln w="0"/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component step </a:t>
            </a:r>
            <a:r>
              <a:rPr lang="en-US" sz="28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equivalent to</a:t>
            </a:r>
            <a:r>
              <a:rPr lang="en-US" sz="28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stepFn</a:t>
            </a:r>
            <a:r>
              <a:rPr lang="en-US" sz="2800" b="1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step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455D08-10B1-F04D-B929-0B2BA2944769}"/>
              </a:ext>
            </a:extLst>
          </p:cNvPr>
          <p:cNvSpPr/>
          <p:nvPr/>
        </p:nvSpPr>
        <p:spPr>
          <a:xfrm>
            <a:off x="1766879" y="4809740"/>
            <a:ext cx="8658241" cy="968760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HOL proves component and 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CakeML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8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interchangeable</a:t>
            </a:r>
          </a:p>
          <a:p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CakeML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verified complier does rest</a:t>
            </a:r>
          </a:p>
        </p:txBody>
      </p:sp>
    </p:spTree>
    <p:extLst>
      <p:ext uri="{BB962C8B-B14F-4D97-AF65-F5344CB8AC3E}">
        <p14:creationId xmlns:p14="http://schemas.microsoft.com/office/powerpoint/2010/main" val="257110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73751-45C8-FD4A-82D0-CB9A8A80A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UxAS</a:t>
            </a:r>
            <a:r>
              <a:rPr lang="en-US" dirty="0"/>
              <a:t> Case STUDY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988142-3F2E-524D-A7C7-E9E892C203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01517C5A-21C8-4A78-AA4B-D0D5DD5ADE52}" type="slidenum">
              <a:rPr lang="en-US" smtClean="0">
                <a:solidFill>
                  <a:srgbClr val="000000"/>
                </a:solidFill>
              </a:rPr>
              <a:pPr algn="r"/>
              <a:t>15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1C2CE1-3885-5742-BEF6-D874FBEC8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823"/>
            <a:ext cx="12192000" cy="41770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34B0E5-22D9-0F46-AB7A-86ACD31D5078}"/>
              </a:ext>
            </a:extLst>
          </p:cNvPr>
          <p:cNvSpPr/>
          <p:nvPr/>
        </p:nvSpPr>
        <p:spPr>
          <a:xfrm>
            <a:off x="819090" y="5514370"/>
            <a:ext cx="10553820" cy="523220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pPr algn="ctr"/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Larger, more complex, and deployed on 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Odroid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platform</a:t>
            </a:r>
            <a:endParaRPr lang="en-US" sz="2800" b="1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7038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73751-45C8-FD4A-82D0-CB9A8A80A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UxAS</a:t>
            </a:r>
            <a:r>
              <a:rPr lang="en-US" dirty="0"/>
              <a:t> Case STUDY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988142-3F2E-524D-A7C7-E9E892C203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01517C5A-21C8-4A78-AA4B-D0D5DD5ADE52}" type="slidenum">
              <a:rPr lang="en-US" smtClean="0">
                <a:solidFill>
                  <a:srgbClr val="000000"/>
                </a:solidFill>
              </a:rPr>
              <a:pPr algn="r"/>
              <a:t>16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C3E314-92E0-5946-9C31-6B495E548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710" y="555023"/>
            <a:ext cx="4152900" cy="558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E6EB07-FA82-E748-BE43-EF6F20554CB8}"/>
              </a:ext>
            </a:extLst>
          </p:cNvPr>
          <p:cNvSpPr/>
          <p:nvPr/>
        </p:nvSpPr>
        <p:spPr>
          <a:xfrm>
            <a:off x="7505700" y="698500"/>
            <a:ext cx="590550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1B1A37-8544-FA47-B74A-EC174B68558F}"/>
              </a:ext>
            </a:extLst>
          </p:cNvPr>
          <p:cNvSpPr/>
          <p:nvPr/>
        </p:nvSpPr>
        <p:spPr>
          <a:xfrm>
            <a:off x="938470" y="1744360"/>
            <a:ext cx="6862505" cy="3369280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Detected  and reported or mitigated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Ground station spoofing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Malicious ground station commands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Malformed missions from 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UxAS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Unrequested missions from 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UxAS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459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FA58C5-E203-6545-812C-A9DBD3DB20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BriefCASE</a:t>
            </a:r>
            <a:r>
              <a:rPr lang="en-US" dirty="0"/>
              <a:t> is an MBE toolset integrated into the OSATE AADL tool chain</a:t>
            </a:r>
          </a:p>
          <a:p>
            <a:r>
              <a:rPr lang="en-US" dirty="0" err="1"/>
              <a:t>GearCASE</a:t>
            </a:r>
            <a:r>
              <a:rPr lang="en-US" dirty="0"/>
              <a:t> and DCRYPPS provide cyber-analysis given an AADL system design</a:t>
            </a:r>
          </a:p>
          <a:p>
            <a:r>
              <a:rPr lang="en-US" dirty="0"/>
              <a:t>Cyber requirements expressed in AGREE contracts for components and system</a:t>
            </a:r>
          </a:p>
          <a:p>
            <a:r>
              <a:rPr lang="en-US" dirty="0"/>
              <a:t>AGREE analysis proves the composition of contracts meets to requirements</a:t>
            </a:r>
          </a:p>
          <a:p>
            <a:r>
              <a:rPr lang="en-US" dirty="0"/>
              <a:t>AGREE semantic embedding in HOL confirms the result for each component</a:t>
            </a:r>
          </a:p>
          <a:p>
            <a:r>
              <a:rPr lang="en-US" dirty="0"/>
              <a:t>SPLAT synthesizes AGREE to </a:t>
            </a:r>
            <a:r>
              <a:rPr lang="en-US" dirty="0" err="1"/>
              <a:t>CakeML</a:t>
            </a:r>
            <a:r>
              <a:rPr lang="en-US" dirty="0"/>
              <a:t> and proves the two equivalent</a:t>
            </a:r>
          </a:p>
          <a:p>
            <a:r>
              <a:rPr lang="en-US" dirty="0" err="1"/>
              <a:t>CakeML’s</a:t>
            </a:r>
            <a:r>
              <a:rPr lang="en-US" dirty="0"/>
              <a:t> verified compiler turns the synthesized code into a deployable binary</a:t>
            </a:r>
          </a:p>
          <a:p>
            <a:r>
              <a:rPr lang="en-US" dirty="0"/>
              <a:t>Other tools in </a:t>
            </a:r>
            <a:r>
              <a:rPr lang="en-US" dirty="0" err="1"/>
              <a:t>BriefCASE</a:t>
            </a:r>
            <a:r>
              <a:rPr lang="en-US" dirty="0"/>
              <a:t> verify model guidelines (</a:t>
            </a:r>
            <a:r>
              <a:rPr lang="en-US" dirty="0" err="1"/>
              <a:t>Resolint</a:t>
            </a:r>
            <a:r>
              <a:rPr lang="en-US" dirty="0"/>
              <a:t>), build assurance cases (Resolute), transform for seL4, and generate the communication fabric (HAMR)</a:t>
            </a:r>
          </a:p>
          <a:p>
            <a:endParaRPr lang="en-US" dirty="0"/>
          </a:p>
          <a:p>
            <a:r>
              <a:rPr lang="en-US" dirty="0"/>
              <a:t>Working to make AGREE more expressive: better array support and iteration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31DDC5-DD7B-FD42-A0D4-37084FA92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Future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3E5E7B-9936-CF4D-89BB-18132A4A4C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01517C5A-21C8-4A78-AA4B-D0D5DD5ADE52}" type="slidenum">
              <a:rPr lang="en-US" smtClean="0">
                <a:solidFill>
                  <a:srgbClr val="000000"/>
                </a:solidFill>
              </a:rPr>
              <a:pPr algn="r"/>
              <a:t>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06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C914DE-1F12-4F62-8DCA-4DD37C3E94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1800" dirty="0"/>
              <a:t>Introduce the AADL modeling environment where complete systems are modeled</a:t>
            </a:r>
          </a:p>
          <a:p>
            <a:r>
              <a:rPr lang="en-US" sz="1800" dirty="0"/>
              <a:t>Show existing legacy system that is vulnerable to supply chain attacks: harden legacy systems</a:t>
            </a:r>
          </a:p>
          <a:p>
            <a:r>
              <a:rPr lang="en-US" sz="1800" dirty="0"/>
              <a:t>Approach DARPA CASE Program:</a:t>
            </a:r>
          </a:p>
          <a:p>
            <a:pPr lvl="1"/>
            <a:r>
              <a:rPr lang="en-US" sz="1534" dirty="0"/>
              <a:t>Transform model with filters and monitors to protect from supply chain attack</a:t>
            </a:r>
          </a:p>
          <a:p>
            <a:pPr lvl="1"/>
            <a:r>
              <a:rPr lang="en-US" sz="1534" dirty="0"/>
              <a:t>Formally specify the filter and monitor behavior with AGREE</a:t>
            </a:r>
          </a:p>
          <a:p>
            <a:pPr lvl="1"/>
            <a:r>
              <a:rPr lang="en-US" sz="1534" dirty="0"/>
              <a:t>AGREE analysis to verify the system is hardened to supply chain attack</a:t>
            </a:r>
          </a:p>
          <a:p>
            <a:pPr lvl="1"/>
            <a:r>
              <a:rPr lang="en-US" sz="1534" dirty="0"/>
              <a:t>Synthesize added components from AGREE in a way that preserves the </a:t>
            </a:r>
            <a:r>
              <a:rPr lang="en-US" sz="1534" dirty="0" err="1"/>
              <a:t>meanin</a:t>
            </a:r>
            <a:endParaRPr lang="en-US" sz="1534" dirty="0"/>
          </a:p>
          <a:p>
            <a:pPr lvl="1"/>
            <a:r>
              <a:rPr lang="en-US" sz="1534" dirty="0" err="1"/>
              <a:t>CakeML</a:t>
            </a:r>
            <a:r>
              <a:rPr lang="en-US" sz="1534" dirty="0"/>
              <a:t> To compile to target backend framework</a:t>
            </a:r>
          </a:p>
          <a:p>
            <a:r>
              <a:rPr lang="en-US" sz="1800" dirty="0"/>
              <a:t>Show the AGREE Analysis on the unhardened system---the front end </a:t>
            </a:r>
            <a:r>
              <a:rPr lang="en-US" sz="1800" dirty="0" err="1"/>
              <a:t>GearCase</a:t>
            </a:r>
            <a:r>
              <a:rPr lang="en-US" sz="1800" dirty="0"/>
              <a:t> identifies the supply chain vulnerability and creates the requirement that fails AGREE</a:t>
            </a:r>
          </a:p>
          <a:p>
            <a:r>
              <a:rPr lang="en-US" sz="1800" dirty="0"/>
              <a:t>Show the transform that adds the filter and monitor (one slide each)</a:t>
            </a:r>
          </a:p>
          <a:p>
            <a:r>
              <a:rPr lang="en-US" sz="1800" dirty="0"/>
              <a:t>Explain the specification for the filter</a:t>
            </a:r>
          </a:p>
          <a:p>
            <a:r>
              <a:rPr lang="en-US" sz="1800" dirty="0"/>
              <a:t>Explain the specification for the monitor</a:t>
            </a:r>
          </a:p>
          <a:p>
            <a:r>
              <a:rPr lang="en-US" sz="1800" dirty="0"/>
              <a:t>Show the AGREE analysis that now passes the cyber requirement</a:t>
            </a:r>
          </a:p>
          <a:p>
            <a:r>
              <a:rPr lang="en-US" sz="1800" dirty="0"/>
              <a:t>Explain the semantic model in HOL and its transformation to </a:t>
            </a:r>
            <a:r>
              <a:rPr lang="en-US" sz="1800" dirty="0" err="1"/>
              <a:t>step_fn</a:t>
            </a:r>
            <a:r>
              <a:rPr lang="en-US" sz="1800" dirty="0"/>
              <a:t> in </a:t>
            </a:r>
            <a:r>
              <a:rPr lang="en-US" sz="1800" dirty="0" err="1"/>
              <a:t>CakeML</a:t>
            </a:r>
            <a:r>
              <a:rPr lang="en-US" sz="1800" dirty="0"/>
              <a:t> --- proof certificate that the </a:t>
            </a:r>
            <a:r>
              <a:rPr lang="en-US" sz="1800" dirty="0" err="1"/>
              <a:t>step_fn</a:t>
            </a:r>
            <a:r>
              <a:rPr lang="en-US" sz="1800" dirty="0"/>
              <a:t> preserves the guarantees (if we have it)</a:t>
            </a:r>
          </a:p>
          <a:p>
            <a:r>
              <a:rPr lang="en-US" sz="1800" dirty="0"/>
              <a:t>Show the larger Phase 2 model and explain the added filters and monitors:</a:t>
            </a:r>
          </a:p>
          <a:p>
            <a:pPr lvl="1"/>
            <a:r>
              <a:rPr lang="en-US" sz="1534" dirty="0"/>
              <a:t>Filters on one slide</a:t>
            </a:r>
          </a:p>
          <a:p>
            <a:pPr lvl="1"/>
            <a:r>
              <a:rPr lang="en-US" sz="1534" dirty="0"/>
              <a:t>Geo-fence monitor</a:t>
            </a:r>
          </a:p>
          <a:p>
            <a:pPr lvl="1"/>
            <a:r>
              <a:rPr lang="en-US" sz="1534" dirty="0"/>
              <a:t>Req-monitor</a:t>
            </a:r>
          </a:p>
          <a:p>
            <a:r>
              <a:rPr lang="en-US" sz="1800" dirty="0"/>
              <a:t>Show video of running system</a:t>
            </a:r>
          </a:p>
          <a:p>
            <a:r>
              <a:rPr lang="en-US" sz="1800" dirty="0"/>
              <a:t>Conclusions and Future work</a:t>
            </a:r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934792-40C1-4D0E-8068-1978FE320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(15 minute Target)</a:t>
            </a:r>
          </a:p>
        </p:txBody>
      </p:sp>
    </p:spTree>
    <p:extLst>
      <p:ext uri="{BB962C8B-B14F-4D97-AF65-F5344CB8AC3E}">
        <p14:creationId xmlns:p14="http://schemas.microsoft.com/office/powerpoint/2010/main" val="2038977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38D508-B717-4A47-B64F-388071E62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AADL System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CF26D-E023-3B4E-9C58-3CB2FD6FE7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01517C5A-21C8-4A78-AA4B-D0D5DD5ADE52}" type="slidenum">
              <a:rPr lang="en-US" smtClean="0">
                <a:solidFill>
                  <a:srgbClr val="000000"/>
                </a:solidFill>
              </a:rPr>
              <a:pPr algn="r"/>
              <a:t>2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3BE66B-415F-C344-B015-C894A4CAE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2032217"/>
            <a:ext cx="11938000" cy="273536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94D68B-472A-2E49-973D-736E0B5684A1}"/>
              </a:ext>
            </a:extLst>
          </p:cNvPr>
          <p:cNvSpPr/>
          <p:nvPr/>
        </p:nvSpPr>
        <p:spPr>
          <a:xfrm>
            <a:off x="871653" y="5202535"/>
            <a:ext cx="1044869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How can this design be cyber-hardened?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AFB0DDD-84C7-DE40-85FA-0684B8B2C296}"/>
              </a:ext>
            </a:extLst>
          </p:cNvPr>
          <p:cNvSpPr/>
          <p:nvPr/>
        </p:nvSpPr>
        <p:spPr>
          <a:xfrm>
            <a:off x="3359150" y="2882900"/>
            <a:ext cx="3708400" cy="11430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6E88275-4364-6448-BED4-091AAB54CA1A}"/>
              </a:ext>
            </a:extLst>
          </p:cNvPr>
          <p:cNvSpPr/>
          <p:nvPr/>
        </p:nvSpPr>
        <p:spPr>
          <a:xfrm>
            <a:off x="7321550" y="2635250"/>
            <a:ext cx="3765550" cy="11430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8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14F960-C730-F74F-8F85-C6D807D9F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DARPA CASE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5846F-E3A9-4346-8B26-97CFE32336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38560" y="4501569"/>
            <a:ext cx="304800" cy="235898"/>
          </a:xfrm>
        </p:spPr>
        <p:txBody>
          <a:bodyPr/>
          <a:lstStyle/>
          <a:p>
            <a:pPr algn="r"/>
            <a:fld id="{01517C5A-21C8-4A78-AA4B-D0D5DD5ADE52}" type="slidenum">
              <a:rPr lang="en-US" smtClean="0">
                <a:solidFill>
                  <a:srgbClr val="000000"/>
                </a:solidFill>
              </a:rPr>
              <a:pPr algn="r"/>
              <a:t>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E295558-5CBB-9F45-AB72-769241C42C8A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550436" y="1410089"/>
            <a:ext cx="8915400" cy="75850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b="1" dirty="0">
                <a:solidFill>
                  <a:schemeClr val="accent1"/>
                </a:solidFill>
              </a:rPr>
              <a:t>C</a:t>
            </a:r>
            <a:r>
              <a:rPr lang="en-US" sz="3200" dirty="0"/>
              <a:t>yber </a:t>
            </a:r>
            <a:r>
              <a:rPr lang="en-US" sz="3200" b="1" dirty="0">
                <a:solidFill>
                  <a:schemeClr val="accent1"/>
                </a:solidFill>
              </a:rPr>
              <a:t>A</a:t>
            </a:r>
            <a:r>
              <a:rPr lang="en-US" sz="3200" dirty="0"/>
              <a:t>ssured </a:t>
            </a:r>
            <a:r>
              <a:rPr lang="en-US" sz="3200" b="1" dirty="0">
                <a:solidFill>
                  <a:schemeClr val="accent1"/>
                </a:solidFill>
              </a:rPr>
              <a:t>S</a:t>
            </a:r>
            <a:r>
              <a:rPr lang="en-US" sz="3200" dirty="0"/>
              <a:t>ystems </a:t>
            </a:r>
            <a:r>
              <a:rPr lang="en-US" sz="3200" b="1" dirty="0">
                <a:solidFill>
                  <a:schemeClr val="accent1"/>
                </a:solidFill>
              </a:rPr>
              <a:t>E</a:t>
            </a:r>
            <a:r>
              <a:rPr lang="en-US" sz="3200" dirty="0"/>
              <a:t>ngineering (</a:t>
            </a:r>
            <a:r>
              <a:rPr lang="en-US" sz="3200" dirty="0">
                <a:solidFill>
                  <a:schemeClr val="accent1"/>
                </a:solidFill>
              </a:rPr>
              <a:t>CASE</a:t>
            </a:r>
            <a:r>
              <a:rPr lang="en-US" sz="3200" dirty="0"/>
              <a:t>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5A9DCC0-9D21-014A-913F-22707A8F445D}"/>
              </a:ext>
            </a:extLst>
          </p:cNvPr>
          <p:cNvSpPr/>
          <p:nvPr/>
        </p:nvSpPr>
        <p:spPr>
          <a:xfrm>
            <a:off x="628650" y="2603500"/>
            <a:ext cx="1714500" cy="76835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Requirements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AF55720-5A58-F241-A5F2-D53005BFBD48}"/>
              </a:ext>
            </a:extLst>
          </p:cNvPr>
          <p:cNvSpPr/>
          <p:nvPr/>
        </p:nvSpPr>
        <p:spPr>
          <a:xfrm>
            <a:off x="2884170" y="2611808"/>
            <a:ext cx="1714500" cy="76835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Contracts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A6340C1-D83C-9B4B-96F0-4556E6D6C0C0}"/>
              </a:ext>
            </a:extLst>
          </p:cNvPr>
          <p:cNvSpPr/>
          <p:nvPr/>
        </p:nvSpPr>
        <p:spPr>
          <a:xfrm>
            <a:off x="5139690" y="2603500"/>
            <a:ext cx="1714500" cy="76835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AGREE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79453DB-2CC8-5945-A847-D35DB2466CEF}"/>
              </a:ext>
            </a:extLst>
          </p:cNvPr>
          <p:cNvSpPr/>
          <p:nvPr/>
        </p:nvSpPr>
        <p:spPr>
          <a:xfrm>
            <a:off x="4025900" y="3660969"/>
            <a:ext cx="1714500" cy="76835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Filters and Monitors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353BEE8-88B3-0E4B-BFAE-F0E84947FDF1}"/>
              </a:ext>
            </a:extLst>
          </p:cNvPr>
          <p:cNvSpPr/>
          <p:nvPr/>
        </p:nvSpPr>
        <p:spPr>
          <a:xfrm>
            <a:off x="7395210" y="2600022"/>
            <a:ext cx="1714500" cy="768350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Resolint</a:t>
            </a:r>
            <a:r>
              <a:rPr lang="en-US" dirty="0"/>
              <a:t> and Transforms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D484A36-8655-0E40-B22D-99751E4766C9}"/>
              </a:ext>
            </a:extLst>
          </p:cNvPr>
          <p:cNvSpPr/>
          <p:nvPr/>
        </p:nvSpPr>
        <p:spPr>
          <a:xfrm>
            <a:off x="9650730" y="2600022"/>
            <a:ext cx="1714500" cy="76835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SPLAT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CAF5CB4-AE17-FB40-8288-A2AC2F0B97F8}"/>
              </a:ext>
            </a:extLst>
          </p:cNvPr>
          <p:cNvSpPr/>
          <p:nvPr/>
        </p:nvSpPr>
        <p:spPr>
          <a:xfrm>
            <a:off x="9650730" y="3660969"/>
            <a:ext cx="1714500" cy="768350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HAMR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C3E7B24F-71C2-A048-B200-6F1D9E4190E6}"/>
              </a:ext>
            </a:extLst>
          </p:cNvPr>
          <p:cNvSpPr/>
          <p:nvPr/>
        </p:nvSpPr>
        <p:spPr>
          <a:xfrm>
            <a:off x="2400935" y="2850847"/>
            <a:ext cx="425450" cy="266700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5822C9F4-1AF6-A14E-9858-FE654BEFBE2D}"/>
              </a:ext>
            </a:extLst>
          </p:cNvPr>
          <p:cNvSpPr/>
          <p:nvPr/>
        </p:nvSpPr>
        <p:spPr>
          <a:xfrm>
            <a:off x="4670425" y="2862633"/>
            <a:ext cx="425450" cy="266700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FC7274E7-B43B-BB41-924D-5143D935C1E4}"/>
              </a:ext>
            </a:extLst>
          </p:cNvPr>
          <p:cNvSpPr/>
          <p:nvPr/>
        </p:nvSpPr>
        <p:spPr>
          <a:xfrm>
            <a:off x="6911975" y="2862633"/>
            <a:ext cx="425450" cy="266700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64BB3D5-1D82-A04E-9154-65211FF3AFDE}"/>
              </a:ext>
            </a:extLst>
          </p:cNvPr>
          <p:cNvSpPr/>
          <p:nvPr/>
        </p:nvSpPr>
        <p:spPr>
          <a:xfrm>
            <a:off x="9167495" y="2862633"/>
            <a:ext cx="425450" cy="266700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7ADF73B2-1F4D-E741-B6AE-707BEE22D171}"/>
              </a:ext>
            </a:extLst>
          </p:cNvPr>
          <p:cNvSpPr/>
          <p:nvPr/>
        </p:nvSpPr>
        <p:spPr>
          <a:xfrm rot="2142208">
            <a:off x="9091452" y="3383618"/>
            <a:ext cx="479341" cy="266700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FF9E4F5-58C5-1743-9EFE-51CD46CC1D18}"/>
              </a:ext>
            </a:extLst>
          </p:cNvPr>
          <p:cNvSpPr/>
          <p:nvPr/>
        </p:nvSpPr>
        <p:spPr>
          <a:xfrm rot="8546200">
            <a:off x="5782938" y="3498624"/>
            <a:ext cx="479341" cy="266700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F2916B40-FF8D-4D48-AB4A-379B01B13F73}"/>
              </a:ext>
            </a:extLst>
          </p:cNvPr>
          <p:cNvSpPr/>
          <p:nvPr/>
        </p:nvSpPr>
        <p:spPr>
          <a:xfrm rot="12815505">
            <a:off x="3489223" y="3498624"/>
            <a:ext cx="479341" cy="266700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C8DCA858-AD0E-B242-9BA0-3A676AE20361}"/>
              </a:ext>
            </a:extLst>
          </p:cNvPr>
          <p:cNvSpPr txBox="1">
            <a:spLocks/>
          </p:cNvSpPr>
          <p:nvPr/>
        </p:nvSpPr>
        <p:spPr>
          <a:xfrm>
            <a:off x="1638300" y="4988788"/>
            <a:ext cx="8915400" cy="758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11143" indent="-311143" algn="l" defTabSz="60955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1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0559" algn="l" defTabSz="60955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887" indent="-304776" algn="l" defTabSz="60955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440" indent="-304776" algn="l" defTabSz="60955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2994" indent="-304776" algn="l" defTabSz="609555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»"/>
              <a:defRPr sz="1600" kern="120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548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104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658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212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i="1" dirty="0" err="1">
                <a:solidFill>
                  <a:schemeClr val="accent1"/>
                </a:solidFill>
              </a:rPr>
              <a:t>BriefCase</a:t>
            </a:r>
            <a:r>
              <a:rPr lang="en-US" sz="3200" b="1" dirty="0">
                <a:solidFill>
                  <a:schemeClr val="accent1"/>
                </a:solidFill>
              </a:rPr>
              <a:t> </a:t>
            </a:r>
            <a:r>
              <a:rPr lang="en-US" sz="3200" dirty="0">
                <a:solidFill>
                  <a:schemeClr val="accent1"/>
                </a:solidFill>
              </a:rPr>
              <a:t>is an</a:t>
            </a:r>
            <a:r>
              <a:rPr lang="en-US" sz="3200" b="1" dirty="0">
                <a:solidFill>
                  <a:schemeClr val="accent1"/>
                </a:solidFill>
              </a:rPr>
              <a:t> </a:t>
            </a:r>
            <a:r>
              <a:rPr lang="en-US" sz="3200" dirty="0"/>
              <a:t>OSATE </a:t>
            </a:r>
            <a:r>
              <a:rPr lang="en-US" sz="3200" dirty="0">
                <a:solidFill>
                  <a:schemeClr val="accent1"/>
                </a:solidFill>
              </a:rPr>
              <a:t>integrated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accent1"/>
                </a:solidFill>
              </a:rPr>
              <a:t>MBE tool set</a:t>
            </a:r>
          </a:p>
        </p:txBody>
      </p:sp>
    </p:spTree>
    <p:extLst>
      <p:ext uri="{BB962C8B-B14F-4D97-AF65-F5344CB8AC3E}">
        <p14:creationId xmlns:p14="http://schemas.microsoft.com/office/powerpoint/2010/main" val="109495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38D508-B717-4A47-B64F-388071E62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GearCase</a:t>
            </a:r>
            <a:r>
              <a:rPr lang="en-US" dirty="0"/>
              <a:t> and DCRYPPS Cyber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CF26D-E023-3B4E-9C58-3CB2FD6FE7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01517C5A-21C8-4A78-AA4B-D0D5DD5ADE52}" type="slidenum">
              <a:rPr lang="en-US" smtClean="0">
                <a:solidFill>
                  <a:srgbClr val="000000"/>
                </a:solidFill>
              </a:rPr>
              <a:pPr algn="r"/>
              <a:t>4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3BE66B-415F-C344-B015-C894A4CAE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797267"/>
            <a:ext cx="11938000" cy="2735368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C0D2107-C3E2-6849-8A7F-92B2404C4FA3}"/>
              </a:ext>
            </a:extLst>
          </p:cNvPr>
          <p:cNvSpPr/>
          <p:nvPr/>
        </p:nvSpPr>
        <p:spPr>
          <a:xfrm>
            <a:off x="3359150" y="2637254"/>
            <a:ext cx="3676650" cy="113464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Uncontrolled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5209FB-23E3-F240-8DFE-13D293A024F5}"/>
              </a:ext>
            </a:extLst>
          </p:cNvPr>
          <p:cNvSpPr/>
          <p:nvPr/>
        </p:nvSpPr>
        <p:spPr>
          <a:xfrm>
            <a:off x="1936854" y="4942087"/>
            <a:ext cx="831830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Must detect and report bad input from </a:t>
            </a:r>
            <a:r>
              <a:rPr lang="en-US" sz="28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AI 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(monitor)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E8C8B6-1157-D943-ABA9-9CF6A5ECF70B}"/>
              </a:ext>
            </a:extLst>
          </p:cNvPr>
          <p:cNvSpPr/>
          <p:nvPr/>
        </p:nvSpPr>
        <p:spPr>
          <a:xfrm>
            <a:off x="2261647" y="5509757"/>
            <a:ext cx="779572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Must protect </a:t>
            </a:r>
            <a:r>
              <a:rPr lang="en-US" sz="28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WM</a:t>
            </a:r>
            <a:r>
              <a:rPr lang="en-US" sz="28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from bad input from </a:t>
            </a:r>
            <a:r>
              <a:rPr lang="en-US" sz="28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AI </a:t>
            </a:r>
            <a:r>
              <a:rPr lang="en-US" sz="28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(filter) 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5C036DF-8561-DB41-B648-71658D33ADB4}"/>
              </a:ext>
            </a:extLst>
          </p:cNvPr>
          <p:cNvSpPr/>
          <p:nvPr/>
        </p:nvSpPr>
        <p:spPr>
          <a:xfrm>
            <a:off x="7270750" y="2421354"/>
            <a:ext cx="3867150" cy="107749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Legacy</a:t>
            </a:r>
          </a:p>
        </p:txBody>
      </p:sp>
    </p:spTree>
    <p:extLst>
      <p:ext uri="{BB962C8B-B14F-4D97-AF65-F5344CB8AC3E}">
        <p14:creationId xmlns:p14="http://schemas.microsoft.com/office/powerpoint/2010/main" val="235711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38D508-B717-4A47-B64F-388071E62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Cyber Requirement for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CF26D-E023-3B4E-9C58-3CB2FD6FE7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01517C5A-21C8-4A78-AA4B-D0D5DD5ADE52}" type="slidenum">
              <a:rPr lang="en-US" smtClean="0">
                <a:solidFill>
                  <a:srgbClr val="000000"/>
                </a:solidFill>
              </a:rPr>
              <a:pPr algn="r"/>
              <a:t>5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2C4556-735A-E444-8DEE-0AD6EBAF4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797267"/>
            <a:ext cx="11938000" cy="27353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6BBEDB-42EF-FD4F-8CD2-2FDE0C20A985}"/>
              </a:ext>
            </a:extLst>
          </p:cNvPr>
          <p:cNvSpPr/>
          <p:nvPr/>
        </p:nvSpPr>
        <p:spPr>
          <a:xfrm>
            <a:off x="2206162" y="3855808"/>
            <a:ext cx="777969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Alert if </a:t>
            </a:r>
            <a:r>
              <a:rPr lang="en-US" sz="2800" i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Start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is not bounded relative to a request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25195E-ADDC-2942-ADD0-A5AD55825610}"/>
              </a:ext>
            </a:extLst>
          </p:cNvPr>
          <p:cNvSpPr/>
          <p:nvPr/>
        </p:nvSpPr>
        <p:spPr>
          <a:xfrm>
            <a:off x="3359150" y="2637254"/>
            <a:ext cx="3676650" cy="113464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Uncontrolled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467828A-53CE-1949-8EF8-B381CD1BDB7A}"/>
              </a:ext>
            </a:extLst>
          </p:cNvPr>
          <p:cNvSpPr/>
          <p:nvPr/>
        </p:nvSpPr>
        <p:spPr>
          <a:xfrm>
            <a:off x="7270750" y="2421354"/>
            <a:ext cx="3867150" cy="107749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Legacy</a:t>
            </a:r>
          </a:p>
        </p:txBody>
      </p:sp>
    </p:spTree>
    <p:extLst>
      <p:ext uri="{BB962C8B-B14F-4D97-AF65-F5344CB8AC3E}">
        <p14:creationId xmlns:p14="http://schemas.microsoft.com/office/powerpoint/2010/main" val="267189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7FA0335-1CE3-EC43-B901-5E14F28D9E73}"/>
              </a:ext>
            </a:extLst>
          </p:cNvPr>
          <p:cNvSpPr/>
          <p:nvPr/>
        </p:nvSpPr>
        <p:spPr>
          <a:xfrm>
            <a:off x="173116" y="2660650"/>
            <a:ext cx="11955384" cy="667931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D5BA03-320D-0C45-8B38-C06275376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Waypoint Manager Contract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A6D1CF-FA8B-0144-B964-F4C6239B6C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01517C5A-21C8-4A78-AA4B-D0D5DD5ADE52}" type="slidenum">
              <a:rPr lang="en-US" smtClean="0">
                <a:solidFill>
                  <a:srgbClr val="000000"/>
                </a:solidFill>
              </a:rPr>
              <a:pPr algn="r"/>
              <a:t>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6DACA6-1924-3343-89B0-C68338C31A26}"/>
              </a:ext>
            </a:extLst>
          </p:cNvPr>
          <p:cNvSpPr/>
          <p:nvPr/>
        </p:nvSpPr>
        <p:spPr>
          <a:xfrm>
            <a:off x="173116" y="1297256"/>
            <a:ext cx="1195538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Menlo" panose="020B0609030804020204" pitchFamily="49" charset="0"/>
              </a:rPr>
              <a:t>eq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rsp</a:t>
            </a:r>
            <a:r>
              <a:rPr lang="en-US" dirty="0">
                <a:latin typeface="Menlo" panose="020B0609030804020204" pitchFamily="49" charset="0"/>
              </a:rPr>
              <a:t> : </a:t>
            </a:r>
            <a:r>
              <a:rPr lang="en-US" b="1" dirty="0">
                <a:latin typeface="Menlo" panose="020B0609030804020204" pitchFamily="49" charset="0"/>
              </a:rPr>
              <a:t>bool</a:t>
            </a:r>
            <a:r>
              <a:rPr lang="en-US" dirty="0">
                <a:latin typeface="Menlo" panose="020B0609030804020204" pitchFamily="49" charset="0"/>
              </a:rPr>
              <a:t> = </a:t>
            </a:r>
            <a:r>
              <a:rPr lang="en-US" dirty="0">
                <a:solidFill>
                  <a:srgbClr val="C586C0"/>
                </a:solidFill>
                <a:latin typeface="Menlo" panose="020B0609030804020204" pitchFamily="49" charset="0"/>
              </a:rPr>
              <a:t>event</a:t>
            </a:r>
            <a:r>
              <a:rPr lang="en-US" dirty="0">
                <a:latin typeface="Menlo" panose="020B0609030804020204" pitchFamily="49" charset="0"/>
              </a:rPr>
              <a:t>(</a:t>
            </a:r>
            <a:r>
              <a:rPr lang="en-US" dirty="0" err="1">
                <a:latin typeface="Menlo" panose="020B0609030804020204" pitchFamily="49" charset="0"/>
              </a:rPr>
              <a:t>AutomationResponse</a:t>
            </a:r>
            <a:r>
              <a:rPr lang="en-US" dirty="0">
                <a:latin typeface="Menlo" panose="020B0609030804020204" pitchFamily="49" charset="0"/>
              </a:rPr>
              <a:t>);</a:t>
            </a:r>
          </a:p>
          <a:p>
            <a:r>
              <a:rPr lang="en-US" b="1" dirty="0">
                <a:latin typeface="Menlo" panose="020B0609030804020204" pitchFamily="49" charset="0"/>
              </a:rPr>
              <a:t>eq</a:t>
            </a:r>
            <a:r>
              <a:rPr lang="en-US" dirty="0">
                <a:latin typeface="Menlo" panose="020B0609030804020204" pitchFamily="49" charset="0"/>
              </a:rPr>
              <a:t> wp  : </a:t>
            </a:r>
            <a:r>
              <a:rPr lang="en-US" b="1" dirty="0">
                <a:latin typeface="Menlo" panose="020B0609030804020204" pitchFamily="49" charset="0"/>
              </a:rPr>
              <a:t>bool</a:t>
            </a:r>
            <a:r>
              <a:rPr lang="en-US" dirty="0">
                <a:latin typeface="Menlo" panose="020B0609030804020204" pitchFamily="49" charset="0"/>
              </a:rPr>
              <a:t> =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Menlo" panose="020B0609030804020204" pitchFamily="49" charset="0"/>
              </a:rPr>
              <a:t>event</a:t>
            </a:r>
            <a:r>
              <a:rPr lang="en-US" dirty="0">
                <a:latin typeface="Menlo" panose="020B0609030804020204" pitchFamily="49" charset="0"/>
              </a:rPr>
              <a:t>(Waypoint);</a:t>
            </a:r>
          </a:p>
          <a:p>
            <a:r>
              <a:rPr lang="en-US" b="1" dirty="0">
                <a:latin typeface="Menlo" panose="020B0609030804020204" pitchFamily="49" charset="0"/>
              </a:rPr>
              <a:t>eq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strt</a:t>
            </a:r>
            <a:r>
              <a:rPr lang="en-US" dirty="0">
                <a:latin typeface="Menlo" panose="020B0609030804020204" pitchFamily="49" charset="0"/>
              </a:rPr>
              <a:t>: </a:t>
            </a:r>
            <a:r>
              <a:rPr lang="en-US" b="1" dirty="0">
                <a:latin typeface="Menlo" panose="020B0609030804020204" pitchFamily="49" charset="0"/>
              </a:rPr>
              <a:t>bool</a:t>
            </a:r>
            <a:r>
              <a:rPr lang="en-US" dirty="0">
                <a:latin typeface="Menlo" panose="020B0609030804020204" pitchFamily="49" charset="0"/>
              </a:rPr>
              <a:t> =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Menlo" panose="020B0609030804020204" pitchFamily="49" charset="0"/>
              </a:rPr>
              <a:t>event</a:t>
            </a:r>
            <a:r>
              <a:rPr lang="en-US" dirty="0">
                <a:latin typeface="Menlo" panose="020B0609030804020204" pitchFamily="49" charset="0"/>
              </a:rPr>
              <a:t>(Start);</a:t>
            </a:r>
          </a:p>
          <a:p>
            <a:r>
              <a:rPr lang="en-US" b="1" dirty="0">
                <a:latin typeface="Menlo" panose="020B0609030804020204" pitchFamily="49" charset="0"/>
              </a:rPr>
              <a:t>eq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avl</a:t>
            </a:r>
            <a:r>
              <a:rPr lang="en-US" dirty="0">
                <a:latin typeface="Menlo" panose="020B0609030804020204" pitchFamily="49" charset="0"/>
              </a:rPr>
              <a:t> : </a:t>
            </a:r>
            <a:r>
              <a:rPr lang="en-US" b="1" dirty="0">
                <a:latin typeface="Menlo" panose="020B0609030804020204" pitchFamily="49" charset="0"/>
              </a:rPr>
              <a:t>bool</a:t>
            </a:r>
            <a:r>
              <a:rPr lang="en-US" dirty="0">
                <a:latin typeface="Menlo" panose="020B0609030804020204" pitchFamily="49" charset="0"/>
              </a:rPr>
              <a:t> =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Menlo" panose="020B0609030804020204" pitchFamily="49" charset="0"/>
              </a:rPr>
              <a:t>event</a:t>
            </a:r>
            <a:r>
              <a:rPr lang="en-US" dirty="0">
                <a:latin typeface="Menlo" panose="020B0609030804020204" pitchFamily="49" charset="0"/>
              </a:rPr>
              <a:t>(</a:t>
            </a:r>
            <a:r>
              <a:rPr lang="en-US" dirty="0" err="1">
                <a:latin typeface="Menlo" panose="020B0609030804020204" pitchFamily="49" charset="0"/>
              </a:rPr>
              <a:t>AirVehicleLocation</a:t>
            </a:r>
            <a:r>
              <a:rPr lang="en-US" dirty="0">
                <a:latin typeface="Menlo" panose="020B0609030804020204" pitchFamily="49" charset="0"/>
              </a:rPr>
              <a:t>);</a:t>
            </a:r>
          </a:p>
          <a:p>
            <a:endParaRPr lang="en-US" dirty="0">
              <a:latin typeface="Menlo" panose="020B0609030804020204" pitchFamily="49" charset="0"/>
            </a:endParaRPr>
          </a:p>
          <a:p>
            <a:r>
              <a:rPr lang="en-US" b="1" dirty="0">
                <a:latin typeface="Menlo" panose="020B0609030804020204" pitchFamily="49" charset="0"/>
              </a:rPr>
              <a:t>assume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i="1" dirty="0">
                <a:solidFill>
                  <a:srgbClr val="CE9178"/>
                </a:solidFill>
                <a:latin typeface="Menlo" panose="020B0609030804020204" pitchFamily="49" charset="0"/>
              </a:rPr>
              <a:t>"Automation response is well-formed"</a:t>
            </a:r>
            <a:r>
              <a:rPr lang="en-US" i="1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</a:rPr>
              <a:t>: </a:t>
            </a:r>
            <a:r>
              <a:rPr lang="en-US" dirty="0" err="1">
                <a:latin typeface="Menlo" panose="020B0609030804020204" pitchFamily="49" charset="0"/>
              </a:rPr>
              <a:t>rsp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latin typeface="Menlo" panose="020B0609030804020204" pitchFamily="49" charset="0"/>
              </a:rPr>
              <a:t>=&gt;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</a:rPr>
              <a:t>WELL_FORMED(</a:t>
            </a:r>
            <a:r>
              <a:rPr lang="en-US" dirty="0" err="1">
                <a:latin typeface="Menlo" panose="020B0609030804020204" pitchFamily="49" charset="0"/>
              </a:rPr>
              <a:t>AutomationResponse</a:t>
            </a:r>
            <a:r>
              <a:rPr lang="en-US" dirty="0">
                <a:latin typeface="Menlo" panose="020B0609030804020204" pitchFamily="49" charset="0"/>
              </a:rPr>
              <a:t>);</a:t>
            </a:r>
          </a:p>
          <a:p>
            <a:r>
              <a:rPr lang="en-US" b="1" dirty="0">
                <a:latin typeface="Menlo" panose="020B0609030804020204" pitchFamily="49" charset="0"/>
              </a:rPr>
              <a:t>assume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i="1" dirty="0">
                <a:solidFill>
                  <a:srgbClr val="CE9178"/>
                </a:solidFill>
                <a:latin typeface="Menlo" panose="020B0609030804020204" pitchFamily="49" charset="0"/>
              </a:rPr>
              <a:t>"Air vehicle state is well-formed"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  </a:t>
            </a:r>
            <a:r>
              <a:rPr lang="en-US" dirty="0">
                <a:latin typeface="Menlo" panose="020B0609030804020204" pitchFamily="49" charset="0"/>
              </a:rPr>
              <a:t>: </a:t>
            </a:r>
            <a:r>
              <a:rPr lang="en-US" dirty="0" err="1">
                <a:latin typeface="Menlo" panose="020B0609030804020204" pitchFamily="49" charset="0"/>
              </a:rPr>
              <a:t>avl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latin typeface="Menlo" panose="020B0609030804020204" pitchFamily="49" charset="0"/>
              </a:rPr>
              <a:t>=&gt;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</a:rPr>
              <a:t>WELL_FORMED(</a:t>
            </a:r>
            <a:r>
              <a:rPr lang="en-US" dirty="0" err="1">
                <a:latin typeface="Menlo" panose="020B0609030804020204" pitchFamily="49" charset="0"/>
              </a:rPr>
              <a:t>AirVehicleLocation</a:t>
            </a:r>
            <a:r>
              <a:rPr lang="en-US" dirty="0"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F4973D-1392-4548-AE56-D640A03E1FA5}"/>
              </a:ext>
            </a:extLst>
          </p:cNvPr>
          <p:cNvSpPr/>
          <p:nvPr/>
        </p:nvSpPr>
        <p:spPr>
          <a:xfrm>
            <a:off x="173117" y="3593411"/>
            <a:ext cx="1189823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Menlo" panose="020B0609030804020204" pitchFamily="49" charset="0"/>
              </a:rPr>
              <a:t>eq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</a:rPr>
              <a:t>once : </a:t>
            </a:r>
            <a:r>
              <a:rPr lang="en-US" b="1" dirty="0">
                <a:latin typeface="Menlo" panose="020B0609030804020204" pitchFamily="49" charset="0"/>
              </a:rPr>
              <a:t>bool</a:t>
            </a:r>
            <a:r>
              <a:rPr lang="en-US" dirty="0">
                <a:latin typeface="Menlo" panose="020B0609030804020204" pitchFamily="49" charset="0"/>
              </a:rPr>
              <a:t> = </a:t>
            </a:r>
            <a:r>
              <a:rPr lang="en-US" dirty="0" err="1">
                <a:latin typeface="Menlo" panose="020B0609030804020204" pitchFamily="49" charset="0"/>
              </a:rPr>
              <a:t>rsp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latin typeface="Menlo" panose="020B0609030804020204" pitchFamily="49" charset="0"/>
              </a:rPr>
              <a:t>-&gt;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latin typeface="Menlo" panose="020B0609030804020204" pitchFamily="49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rsp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latin typeface="Menlo" panose="020B0609030804020204" pitchFamily="49" charset="0"/>
              </a:rPr>
              <a:t>then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i="1" dirty="0">
                <a:latin typeface="Menlo" panose="020B0609030804020204" pitchFamily="49" charset="0"/>
              </a:rPr>
              <a:t>true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latin typeface="Menlo" panose="020B0609030804020204" pitchFamily="49" charset="0"/>
              </a:rPr>
              <a:t>else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</a:rPr>
              <a:t>pre(once);</a:t>
            </a:r>
          </a:p>
          <a:p>
            <a:endParaRPr lang="en-US" dirty="0">
              <a:latin typeface="Menlo" panose="020B0609030804020204" pitchFamily="49" charset="0"/>
            </a:endParaRPr>
          </a:p>
          <a:p>
            <a:r>
              <a:rPr lang="en-US" b="1" dirty="0">
                <a:latin typeface="Menlo" panose="020B0609030804020204" pitchFamily="49" charset="0"/>
              </a:rPr>
              <a:t>guarantee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i="1" dirty="0">
                <a:solidFill>
                  <a:srgbClr val="CE9178"/>
                </a:solidFill>
                <a:latin typeface="Menlo" panose="020B0609030804020204" pitchFamily="49" charset="0"/>
              </a:rPr>
              <a:t>"Start marks each new automation response"</a:t>
            </a:r>
            <a:r>
              <a:rPr lang="en-US" i="1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</a:rPr>
              <a:t>: </a:t>
            </a:r>
            <a:r>
              <a:rPr lang="en-US" dirty="0" err="1">
                <a:latin typeface="Menlo" panose="020B0609030804020204" pitchFamily="49" charset="0"/>
              </a:rPr>
              <a:t>strt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latin typeface="Menlo" panose="020B0609030804020204" pitchFamily="49" charset="0"/>
              </a:rPr>
              <a:t>&lt;=&gt;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rsp</a:t>
            </a:r>
            <a:r>
              <a:rPr lang="en-US" dirty="0">
                <a:latin typeface="Menlo" panose="020B0609030804020204" pitchFamily="49" charset="0"/>
              </a:rPr>
              <a:t>;</a:t>
            </a:r>
          </a:p>
          <a:p>
            <a:r>
              <a:rPr lang="en-US" b="1" dirty="0">
                <a:latin typeface="Menlo" panose="020B0609030804020204" pitchFamily="49" charset="0"/>
              </a:rPr>
              <a:t>guarantee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i="1" dirty="0">
                <a:solidFill>
                  <a:srgbClr val="CE9178"/>
                </a:solidFill>
                <a:latin typeface="Menlo" panose="020B0609030804020204" pitchFamily="49" charset="0"/>
              </a:rPr>
              <a:t>"Waypoint coincides with a response"       </a:t>
            </a:r>
            <a:r>
              <a:rPr lang="en-US" dirty="0">
                <a:latin typeface="Menlo" panose="020B0609030804020204" pitchFamily="49" charset="0"/>
              </a:rPr>
              <a:t>: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strt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latin typeface="Menlo" panose="020B0609030804020204" pitchFamily="49" charset="0"/>
              </a:rPr>
              <a:t>=&gt;</a:t>
            </a:r>
            <a:r>
              <a:rPr lang="en-US" dirty="0">
                <a:latin typeface="Menlo" panose="020B0609030804020204" pitchFamily="49" charset="0"/>
              </a:rPr>
              <a:t> wp;</a:t>
            </a:r>
          </a:p>
          <a:p>
            <a:r>
              <a:rPr lang="en-US" b="1" dirty="0">
                <a:latin typeface="Menlo" panose="020B0609030804020204" pitchFamily="49" charset="0"/>
              </a:rPr>
              <a:t>guarantee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i="1" dirty="0">
                <a:solidFill>
                  <a:srgbClr val="CE9178"/>
                </a:solidFill>
                <a:latin typeface="Menlo" panose="020B0609030804020204" pitchFamily="49" charset="0"/>
              </a:rPr>
              <a:t>"Future waypoints follow response"</a:t>
            </a:r>
            <a:r>
              <a:rPr lang="en-US" i="1" dirty="0">
                <a:solidFill>
                  <a:srgbClr val="D4D4D4"/>
                </a:solidFill>
                <a:latin typeface="Menlo" panose="020B0609030804020204" pitchFamily="49" charset="0"/>
              </a:rPr>
              <a:t>         </a:t>
            </a:r>
            <a:r>
              <a:rPr lang="en-US" dirty="0">
                <a:latin typeface="Menlo" panose="020B0609030804020204" pitchFamily="49" charset="0"/>
              </a:rPr>
              <a:t>: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</a:rPr>
              <a:t>wp </a:t>
            </a:r>
            <a:r>
              <a:rPr lang="en-US" b="1" dirty="0">
                <a:latin typeface="Menlo" panose="020B0609030804020204" pitchFamily="49" charset="0"/>
              </a:rPr>
              <a:t>=&gt;</a:t>
            </a:r>
            <a:r>
              <a:rPr lang="en-US" dirty="0">
                <a:latin typeface="Menlo" panose="020B0609030804020204" pitchFamily="49" charset="0"/>
              </a:rPr>
              <a:t> (once </a:t>
            </a:r>
            <a:r>
              <a:rPr lang="en-US" b="1" dirty="0">
                <a:latin typeface="Menlo" panose="020B0609030804020204" pitchFamily="49" charset="0"/>
              </a:rPr>
              <a:t>and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avl</a:t>
            </a:r>
            <a:r>
              <a:rPr lang="en-US" dirty="0">
                <a:latin typeface="Menlo" panose="020B0609030804020204" pitchFamily="49" charset="0"/>
              </a:rPr>
              <a:t>);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US" b="1" dirty="0">
                <a:latin typeface="Menlo" panose="020B0609030804020204" pitchFamily="49" charset="0"/>
              </a:rPr>
              <a:t>guarantee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i="1" dirty="0">
                <a:solidFill>
                  <a:srgbClr val="CE9178"/>
                </a:solidFill>
                <a:latin typeface="Menlo" panose="020B0609030804020204" pitchFamily="49" charset="0"/>
              </a:rPr>
              <a:t>"Waypoints are well-formed"</a:t>
            </a:r>
            <a:r>
              <a:rPr lang="en-US" i="1" dirty="0">
                <a:solidFill>
                  <a:srgbClr val="D4D4D4"/>
                </a:solidFill>
                <a:latin typeface="Menlo" panose="020B0609030804020204" pitchFamily="49" charset="0"/>
              </a:rPr>
              <a:t>                </a:t>
            </a:r>
            <a:r>
              <a:rPr lang="en-US" dirty="0">
                <a:latin typeface="Menlo" panose="020B0609030804020204" pitchFamily="49" charset="0"/>
              </a:rPr>
              <a:t>: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</a:rPr>
              <a:t>wp </a:t>
            </a:r>
            <a:r>
              <a:rPr lang="en-US" b="1" dirty="0">
                <a:latin typeface="Menlo" panose="020B0609030804020204" pitchFamily="49" charset="0"/>
              </a:rPr>
              <a:t>=&gt;</a:t>
            </a:r>
            <a:r>
              <a:rPr lang="en-US" dirty="0">
                <a:latin typeface="Menlo" panose="020B0609030804020204" pitchFamily="49" charset="0"/>
              </a:rPr>
              <a:t> WELL_FORMED(Waypoint);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6218B3-7B1F-114F-8578-9245CCF2DCE1}"/>
              </a:ext>
            </a:extLst>
          </p:cNvPr>
          <p:cNvSpPr/>
          <p:nvPr/>
        </p:nvSpPr>
        <p:spPr>
          <a:xfrm>
            <a:off x="2107339" y="5583793"/>
            <a:ext cx="808695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Legacy Waypoint Manager assumes </a:t>
            </a:r>
            <a:r>
              <a:rPr lang="en-US" sz="28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valid inputs</a:t>
            </a:r>
          </a:p>
        </p:txBody>
      </p:sp>
    </p:spTree>
    <p:extLst>
      <p:ext uri="{BB962C8B-B14F-4D97-AF65-F5344CB8AC3E}">
        <p14:creationId xmlns:p14="http://schemas.microsoft.com/office/powerpoint/2010/main" val="362195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5BA03-320D-0C45-8B38-C06275376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AGREE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A6D1CF-FA8B-0144-B964-F4C6239B6C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01517C5A-21C8-4A78-AA4B-D0D5DD5ADE52}" type="slidenum">
              <a:rPr lang="en-US" smtClean="0">
                <a:solidFill>
                  <a:srgbClr val="000000"/>
                </a:solidFill>
              </a:rPr>
              <a:pPr algn="r"/>
              <a:t>7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D1EF5C-A7B0-144C-AB56-10ABB49F9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055" y="1454150"/>
            <a:ext cx="10236200" cy="3517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17FEF4-7846-3449-88B1-69D8A4791018}"/>
              </a:ext>
            </a:extLst>
          </p:cNvPr>
          <p:cNvSpPr/>
          <p:nvPr/>
        </p:nvSpPr>
        <p:spPr>
          <a:xfrm>
            <a:off x="987245" y="5355620"/>
            <a:ext cx="10553820" cy="523220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pPr algn="ctr"/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Cyber-requirements fail since the </a:t>
            </a:r>
            <a:r>
              <a:rPr lang="en-US" sz="28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is not protected from </a:t>
            </a:r>
            <a:r>
              <a:rPr lang="en-US" sz="28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AI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EA45A67C-1095-F64C-B40D-970410B9562E}"/>
              </a:ext>
            </a:extLst>
          </p:cNvPr>
          <p:cNvSpPr/>
          <p:nvPr/>
        </p:nvSpPr>
        <p:spPr>
          <a:xfrm>
            <a:off x="609600" y="2374900"/>
            <a:ext cx="996950" cy="260350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6B361D2A-1838-B442-BAEE-76601E258EA1}"/>
              </a:ext>
            </a:extLst>
          </p:cNvPr>
          <p:cNvSpPr/>
          <p:nvPr/>
        </p:nvSpPr>
        <p:spPr>
          <a:xfrm>
            <a:off x="647580" y="3742497"/>
            <a:ext cx="996950" cy="260350"/>
          </a:xfrm>
          <a:prstGeom prst="right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088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29556-49D3-6E44-8C01-E31ECB93C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transformed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630F4C-A805-FC42-93CC-F07DB9E30F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01517C5A-21C8-4A78-AA4B-D0D5DD5ADE52}" type="slidenum">
              <a:rPr lang="en-US" smtClean="0">
                <a:solidFill>
                  <a:srgbClr val="000000"/>
                </a:solidFill>
              </a:rPr>
              <a:pPr algn="r"/>
              <a:t>8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778F70-01EF-0242-9B20-D1A6C03EE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6200"/>
            <a:ext cx="12192000" cy="16256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E77DB2-2ECF-FF43-8AA8-60C5E0E07BF2}"/>
              </a:ext>
            </a:extLst>
          </p:cNvPr>
          <p:cNvSpPr/>
          <p:nvPr/>
        </p:nvSpPr>
        <p:spPr>
          <a:xfrm>
            <a:off x="5130800" y="2889250"/>
            <a:ext cx="3359150" cy="86995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72E7A4-5737-C741-9029-6132F6480813}"/>
              </a:ext>
            </a:extLst>
          </p:cNvPr>
          <p:cNvSpPr/>
          <p:nvPr/>
        </p:nvSpPr>
        <p:spPr>
          <a:xfrm>
            <a:off x="987245" y="5082570"/>
            <a:ext cx="10553820" cy="523220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pPr algn="ctr"/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Added filter and monitor sit between the </a:t>
            </a:r>
            <a:r>
              <a:rPr lang="en-US" sz="28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AI 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and </a:t>
            </a:r>
            <a:r>
              <a:rPr lang="en-US" sz="28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WM</a:t>
            </a:r>
          </a:p>
        </p:txBody>
      </p:sp>
    </p:spTree>
    <p:extLst>
      <p:ext uri="{BB962C8B-B14F-4D97-AF65-F5344CB8AC3E}">
        <p14:creationId xmlns:p14="http://schemas.microsoft.com/office/powerpoint/2010/main" val="349052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935E22-886C-2C47-A086-16F0E0F3E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797267"/>
            <a:ext cx="11938000" cy="27353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5A8153-D9CD-DE4B-A7FD-1BDF1A7FF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Filter to Block bad Input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733A52-2B7A-834C-98D2-3E438C5706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01517C5A-21C8-4A78-AA4B-D0D5DD5ADE52}" type="slidenum">
              <a:rPr lang="en-US" smtClean="0">
                <a:solidFill>
                  <a:srgbClr val="000000"/>
                </a:solidFill>
              </a:rPr>
              <a:pPr algn="r"/>
              <a:t>9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4B6638-1B30-9D49-B70F-379DDB456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43" y="1549073"/>
            <a:ext cx="5130896" cy="346981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E01F947-D461-5645-B0F8-094288B1BD6A}"/>
              </a:ext>
            </a:extLst>
          </p:cNvPr>
          <p:cNvSpPr/>
          <p:nvPr/>
        </p:nvSpPr>
        <p:spPr>
          <a:xfrm>
            <a:off x="7067550" y="3232150"/>
            <a:ext cx="190500" cy="19685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835893-B835-8640-A2D3-5BC0885AFBE1}"/>
              </a:ext>
            </a:extLst>
          </p:cNvPr>
          <p:cNvCxnSpPr/>
          <p:nvPr/>
        </p:nvCxnSpPr>
        <p:spPr>
          <a:xfrm flipH="1" flipV="1">
            <a:off x="5811539" y="3143250"/>
            <a:ext cx="1256011" cy="1873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19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Collins Aerospace 16x9">
  <a:themeElements>
    <a:clrScheme name="Collins">
      <a:dk1>
        <a:srgbClr val="000000"/>
      </a:dk1>
      <a:lt1>
        <a:srgbClr val="FFFFFF"/>
      </a:lt1>
      <a:dk2>
        <a:srgbClr val="333333"/>
      </a:dk2>
      <a:lt2>
        <a:srgbClr val="DCDCDC"/>
      </a:lt2>
      <a:accent1>
        <a:srgbClr val="E4551F"/>
      </a:accent1>
      <a:accent2>
        <a:srgbClr val="00AB8E"/>
      </a:accent2>
      <a:accent3>
        <a:srgbClr val="F2A900"/>
      </a:accent3>
      <a:accent4>
        <a:srgbClr val="555555"/>
      </a:accent4>
      <a:accent5>
        <a:srgbClr val="898989"/>
      </a:accent5>
      <a:accent6>
        <a:srgbClr val="BBBBBB"/>
      </a:accent6>
      <a:hlink>
        <a:srgbClr val="CF4520"/>
      </a:hlink>
      <a:folHlink>
        <a:srgbClr val="F2A9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6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llins_Tech_Data_16x9_optimize2.potx" id="{B2E20F7C-A450-4CE9-8668-A24BAE5CE892}" vid="{C9082DFA-CCE5-4318-9DA1-8D15C5165ADB}"/>
    </a:ext>
  </a:extLst>
</a:theme>
</file>

<file path=ppt/theme/theme2.xml><?xml version="1.0" encoding="utf-8"?>
<a:theme xmlns:a="http://schemas.openxmlformats.org/drawingml/2006/main" name="1_Collins Aerospace 16x9">
  <a:themeElements>
    <a:clrScheme name="Collins">
      <a:dk1>
        <a:srgbClr val="000000"/>
      </a:dk1>
      <a:lt1>
        <a:srgbClr val="FFFFFF"/>
      </a:lt1>
      <a:dk2>
        <a:srgbClr val="333333"/>
      </a:dk2>
      <a:lt2>
        <a:srgbClr val="DCDCDC"/>
      </a:lt2>
      <a:accent1>
        <a:srgbClr val="E4551F"/>
      </a:accent1>
      <a:accent2>
        <a:srgbClr val="00AB8E"/>
      </a:accent2>
      <a:accent3>
        <a:srgbClr val="F2A900"/>
      </a:accent3>
      <a:accent4>
        <a:srgbClr val="555555"/>
      </a:accent4>
      <a:accent5>
        <a:srgbClr val="898989"/>
      </a:accent5>
      <a:accent6>
        <a:srgbClr val="BBBBBB"/>
      </a:accent6>
      <a:hlink>
        <a:srgbClr val="CF4520"/>
      </a:hlink>
      <a:folHlink>
        <a:srgbClr val="F2A9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6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llins_PPT_Template_ITC_UTAS_2018_16x9_bam.potx" id="{CABE2381-47F5-4C44-A521-07CCECE79B99}" vid="{C6ADA71E-084B-4DBB-BAA5-4A2080023A8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Collins_Tech_Data_16x9</Template>
  <TotalTime>6788</TotalTime>
  <Words>1625</Words>
  <Application>Microsoft Macintosh PowerPoint</Application>
  <PresentationFormat>Widescreen</PresentationFormat>
  <Paragraphs>223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Arial Regular</vt:lpstr>
      <vt:lpstr>Calibri</vt:lpstr>
      <vt:lpstr>Menlo</vt:lpstr>
      <vt:lpstr>Menlo-Regular</vt:lpstr>
      <vt:lpstr>Stencil</vt:lpstr>
      <vt:lpstr>Collins Aerospace 16x9</vt:lpstr>
      <vt:lpstr>1_Collins Aerospace 16x9</vt:lpstr>
      <vt:lpstr>Cyber Assured Systems Engineering</vt:lpstr>
      <vt:lpstr>Simple AADL System Design</vt:lpstr>
      <vt:lpstr>DARPA CASE</vt:lpstr>
      <vt:lpstr>GearCase and DCRYPPS Cyber Analysis</vt:lpstr>
      <vt:lpstr>ADD Cyber Requirement for System</vt:lpstr>
      <vt:lpstr>Update Waypoint Manager Contract</vt:lpstr>
      <vt:lpstr>AGREE Analysis</vt:lpstr>
      <vt:lpstr>FINAL transformed System</vt:lpstr>
      <vt:lpstr>ADD Filter to Block bad Input</vt:lpstr>
      <vt:lpstr>Filter Contract</vt:lpstr>
      <vt:lpstr>Add Monitor TO DETECT BAD INPUT</vt:lpstr>
      <vt:lpstr>AGREE Analysis of HARDENED Design</vt:lpstr>
      <vt:lpstr>AGREE Semantic Embedding IN HOL</vt:lpstr>
      <vt:lpstr>SPLAT Synthesis</vt:lpstr>
      <vt:lpstr>UxAS Case STUDY</vt:lpstr>
      <vt:lpstr>UxAS Case STUDY</vt:lpstr>
      <vt:lpstr>Conclusions and Future Work</vt:lpstr>
      <vt:lpstr>Outline (15 minute Target)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 meeting agenda (Collins)</dc:title>
  <dc:creator>Cofer, Darren D                            Collins</dc:creator>
  <cp:lastModifiedBy>Eric Mercer</cp:lastModifiedBy>
  <cp:revision>68</cp:revision>
  <dcterms:created xsi:type="dcterms:W3CDTF">2021-09-20T22:30:16Z</dcterms:created>
  <dcterms:modified xsi:type="dcterms:W3CDTF">2021-10-14T17:57:49Z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447dd6a-a4a1-440b-a6a3-9124ef1ee017_Enabled">
    <vt:lpwstr>True</vt:lpwstr>
  </property>
  <property fmtid="{D5CDD505-2E9C-101B-9397-08002B2CF9AE}" pid="3" name="MSIP_Label_4447dd6a-a4a1-440b-a6a3-9124ef1ee017_SiteId">
    <vt:lpwstr>7a18110d-ef9b-4274-acef-e62ab0fe28ed</vt:lpwstr>
  </property>
  <property fmtid="{D5CDD505-2E9C-101B-9397-08002B2CF9AE}" pid="4" name="MSIP_Label_4447dd6a-a4a1-440b-a6a3-9124ef1ee017_Owner">
    <vt:lpwstr>10657319@adxuser.com</vt:lpwstr>
  </property>
  <property fmtid="{D5CDD505-2E9C-101B-9397-08002B2CF9AE}" pid="5" name="MSIP_Label_4447dd6a-a4a1-440b-a6a3-9124ef1ee017_SetDate">
    <vt:lpwstr>2021-09-20T23:13:40.8712298Z</vt:lpwstr>
  </property>
  <property fmtid="{D5CDD505-2E9C-101B-9397-08002B2CF9AE}" pid="6" name="MSIP_Label_4447dd6a-a4a1-440b-a6a3-9124ef1ee017_Name">
    <vt:lpwstr>NO TECH DATA</vt:lpwstr>
  </property>
  <property fmtid="{D5CDD505-2E9C-101B-9397-08002B2CF9AE}" pid="7" name="MSIP_Label_4447dd6a-a4a1-440b-a6a3-9124ef1ee017_Application">
    <vt:lpwstr>Microsoft Azure Information Protection</vt:lpwstr>
  </property>
  <property fmtid="{D5CDD505-2E9C-101B-9397-08002B2CF9AE}" pid="8" name="MSIP_Label_4447dd6a-a4a1-440b-a6a3-9124ef1ee017_ActionId">
    <vt:lpwstr>eefe364f-1d82-4f25-9445-b4591d7267b0</vt:lpwstr>
  </property>
  <property fmtid="{D5CDD505-2E9C-101B-9397-08002B2CF9AE}" pid="9" name="MSIP_Label_4447dd6a-a4a1-440b-a6a3-9124ef1ee017_Extended_MSFT_Method">
    <vt:lpwstr>Manual</vt:lpwstr>
  </property>
  <property fmtid="{D5CDD505-2E9C-101B-9397-08002B2CF9AE}" pid="10" name="Sensitivity">
    <vt:lpwstr>NO TECH DATA</vt:lpwstr>
  </property>
</Properties>
</file>